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317" r:id="rId4"/>
    <p:sldId id="318" r:id="rId5"/>
    <p:sldId id="319" r:id="rId6"/>
    <p:sldId id="320" r:id="rId7"/>
    <p:sldId id="321" r:id="rId8"/>
    <p:sldId id="323" r:id="rId9"/>
    <p:sldId id="32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-382409" y="0"/>
            <a:ext cx="9932340" cy="6858000"/>
            <a:chOff x="-382409" y="0"/>
            <a:chExt cx="9932340" cy="6858000"/>
          </a:xfrm>
        </p:grpSpPr>
        <p:grpSp>
          <p:nvGrpSpPr>
            <p:cNvPr id="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7" name="Rectangle 3"/>
                <p:cNvSpPr/>
                <p:nvPr/>
              </p:nvSpPr>
              <p:spPr>
                <a:xfrm>
                  <a:off x="22860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422910" y="0"/>
                <a:ext cx="2514600" cy="6858000"/>
                <a:chOff x="422910" y="0"/>
                <a:chExt cx="2514600" cy="6858000"/>
              </a:xfrm>
            </p:grpSpPr>
            <p:sp>
              <p:nvSpPr>
                <p:cNvPr id="9" name="Rectangle 84"/>
                <p:cNvSpPr/>
                <p:nvPr/>
              </p:nvSpPr>
              <p:spPr>
                <a:xfrm>
                  <a:off x="133731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0" name="Rectangle 85"/>
                <p:cNvSpPr/>
                <p:nvPr/>
              </p:nvSpPr>
              <p:spPr>
                <a:xfrm>
                  <a:off x="42291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1" name="Rectangle 113"/>
                <p:cNvSpPr/>
                <p:nvPr/>
              </p:nvSpPr>
              <p:spPr>
                <a:xfrm>
                  <a:off x="65151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6629400" y="0"/>
                <a:ext cx="2514600" cy="6858000"/>
                <a:chOff x="6629400" y="0"/>
                <a:chExt cx="2514600" cy="6858000"/>
              </a:xfrm>
            </p:grpSpPr>
            <p:sp>
              <p:nvSpPr>
                <p:cNvPr id="13" name="Rectangle 77"/>
                <p:cNvSpPr/>
                <p:nvPr/>
              </p:nvSpPr>
              <p:spPr>
                <a:xfrm rot="10799991">
                  <a:off x="6629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4" name="Rectangle 78"/>
                <p:cNvSpPr/>
                <p:nvPr/>
              </p:nvSpPr>
              <p:spPr>
                <a:xfrm rot="10799991">
                  <a:off x="86868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5" name="Rectangle 80"/>
                <p:cNvSpPr/>
                <p:nvPr/>
              </p:nvSpPr>
              <p:spPr>
                <a:xfrm rot="10799991">
                  <a:off x="8153403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sp>
            <p:nvSpPr>
              <p:cNvPr id="16" name="Rectangle 74"/>
              <p:cNvSpPr/>
              <p:nvPr/>
            </p:nvSpPr>
            <p:spPr>
              <a:xfrm>
                <a:off x="3810003" y="0"/>
                <a:ext cx="28193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7" name="Rectangle 75"/>
              <p:cNvSpPr/>
              <p:nvPr/>
            </p:nvSpPr>
            <p:spPr>
              <a:xfrm>
                <a:off x="2895603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8" name="Rectangle 76"/>
              <p:cNvSpPr/>
              <p:nvPr/>
            </p:nvSpPr>
            <p:spPr>
              <a:xfrm>
                <a:off x="3124203" y="0"/>
                <a:ext cx="7619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</p:grpSp>
        <p:sp>
          <p:nvSpPr>
            <p:cNvPr id="19" name="Freeform 44"/>
            <p:cNvSpPr/>
            <p:nvPr/>
          </p:nvSpPr>
          <p:spPr>
            <a:xfrm>
              <a:off x="-11878" y="5035134"/>
              <a:ext cx="9144000" cy="1175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175655"/>
                <a:gd name="f8" fmla="val 1116279"/>
                <a:gd name="f9" fmla="val 493815"/>
                <a:gd name="f10" fmla="val 1145967"/>
                <a:gd name="f11" fmla="val 987631"/>
                <a:gd name="f12" fmla="val 1674420"/>
                <a:gd name="f13" fmla="val 1163780"/>
                <a:gd name="f14" fmla="val 2361209"/>
                <a:gd name="f15" fmla="val 1151905"/>
                <a:gd name="f16" fmla="val 3204358"/>
                <a:gd name="f17" fmla="val 1138050"/>
                <a:gd name="f18" fmla="val 4120737"/>
                <a:gd name="f19" fmla="val 1045027"/>
                <a:gd name="f20" fmla="val 5037116"/>
                <a:gd name="f21" fmla="val 952004"/>
                <a:gd name="f22" fmla="val 6335486"/>
                <a:gd name="f23" fmla="val 779811"/>
                <a:gd name="f24" fmla="val 7172696"/>
                <a:gd name="f25" fmla="val 605640"/>
                <a:gd name="f26" fmla="val 8009907"/>
                <a:gd name="f27" fmla="val 431469"/>
                <a:gd name="f28" fmla="val 8866910"/>
                <a:gd name="f29" fmla="val 154379"/>
                <a:gd name="f30" fmla="+- 0 0 -90"/>
                <a:gd name="f31" fmla="*/ f3 1 9144000"/>
                <a:gd name="f32" fmla="*/ f4 1 117565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144000"/>
                <a:gd name="f41" fmla="*/ f37 1 1175655"/>
                <a:gd name="f42" fmla="*/ 0 f38 1"/>
                <a:gd name="f43" fmla="*/ 1674420 f38 1"/>
                <a:gd name="f44" fmla="*/ 4120737 f38 1"/>
                <a:gd name="f45" fmla="*/ 7172696 f38 1"/>
                <a:gd name="f46" fmla="*/ 9144000 f38 1"/>
                <a:gd name="f47" fmla="*/ 1116279 f37 1"/>
                <a:gd name="f48" fmla="*/ 1163780 f37 1"/>
                <a:gd name="f49" fmla="*/ 1045027 f37 1"/>
                <a:gd name="f50" fmla="*/ 605640 f37 1"/>
                <a:gd name="f51" fmla="*/ 0 f37 1"/>
                <a:gd name="f52" fmla="+- f39 0 f1"/>
                <a:gd name="f53" fmla="*/ f42 1 9144000"/>
                <a:gd name="f54" fmla="*/ f43 1 9144000"/>
                <a:gd name="f55" fmla="*/ f44 1 9144000"/>
                <a:gd name="f56" fmla="*/ f45 1 9144000"/>
                <a:gd name="f57" fmla="*/ f46 1 9144000"/>
                <a:gd name="f58" fmla="*/ f47 1 1175655"/>
                <a:gd name="f59" fmla="*/ f48 1 1175655"/>
                <a:gd name="f60" fmla="*/ f49 1 1175655"/>
                <a:gd name="f61" fmla="*/ f50 1 1175655"/>
                <a:gd name="f62" fmla="*/ f51 1 117565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8 1 f41"/>
                <a:gd name="f69" fmla="*/ f54 1 f40"/>
                <a:gd name="f70" fmla="*/ f59 1 f41"/>
                <a:gd name="f71" fmla="*/ f55 1 f40"/>
                <a:gd name="f72" fmla="*/ f60 1 f41"/>
                <a:gd name="f73" fmla="*/ f56 1 f40"/>
                <a:gd name="f74" fmla="*/ f61 1 f41"/>
                <a:gd name="f75" fmla="*/ f57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</a:cxnLst>
              <a:rect l="f77" t="f80" r="f78" b="f79"/>
              <a:pathLst>
                <a:path w="9144000" h="1175655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5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0" name="Freeform 47"/>
            <p:cNvSpPr/>
            <p:nvPr/>
          </p:nvSpPr>
          <p:spPr>
            <a:xfrm>
              <a:off x="-11878" y="3467596"/>
              <a:ext cx="9144000" cy="890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890650"/>
                <a:gd name="f8" fmla="val 263236"/>
                <a:gd name="f9" fmla="val 751114"/>
                <a:gd name="f10" fmla="val 526472"/>
                <a:gd name="f11" fmla="val 611579"/>
                <a:gd name="f12" fmla="val 1045028"/>
                <a:gd name="f13" fmla="val 475013"/>
                <a:gd name="f14" fmla="val 1563584"/>
                <a:gd name="f15" fmla="val 338447"/>
                <a:gd name="f16" fmla="val 2299855"/>
                <a:gd name="f17" fmla="val 138545"/>
                <a:gd name="f18" fmla="val 3111335"/>
                <a:gd name="f19" fmla="val 71252"/>
                <a:gd name="f20" fmla="val 3922815"/>
                <a:gd name="f21" fmla="val 3959"/>
                <a:gd name="f22" fmla="val 4908467"/>
                <a:gd name="f23" fmla="val 5913911"/>
                <a:gd name="f24" fmla="val 6919355"/>
                <a:gd name="f25" fmla="val 142504"/>
                <a:gd name="f26" fmla="val 8595756"/>
                <a:gd name="f27" fmla="val 427512"/>
                <a:gd name="f28" fmla="val 498764"/>
                <a:gd name="f29" fmla="+- 0 0 -90"/>
                <a:gd name="f30" fmla="*/ f3 1 9144000"/>
                <a:gd name="f31" fmla="*/ f4 1 8906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9144000"/>
                <a:gd name="f40" fmla="*/ f36 1 890650"/>
                <a:gd name="f41" fmla="*/ 0 f37 1"/>
                <a:gd name="f42" fmla="*/ 890650 f36 1"/>
                <a:gd name="f43" fmla="*/ 1045028 f37 1"/>
                <a:gd name="f44" fmla="*/ 475013 f36 1"/>
                <a:gd name="f45" fmla="*/ 3111335 f37 1"/>
                <a:gd name="f46" fmla="*/ 71252 f36 1"/>
                <a:gd name="f47" fmla="*/ 5913911 f37 1"/>
                <a:gd name="f48" fmla="*/ 9144000 f37 1"/>
                <a:gd name="f49" fmla="*/ 498764 f36 1"/>
                <a:gd name="f50" fmla="+- f38 0 f1"/>
                <a:gd name="f51" fmla="*/ f41 1 9144000"/>
                <a:gd name="f52" fmla="*/ f42 1 890650"/>
                <a:gd name="f53" fmla="*/ f43 1 9144000"/>
                <a:gd name="f54" fmla="*/ f44 1 890650"/>
                <a:gd name="f55" fmla="*/ f45 1 9144000"/>
                <a:gd name="f56" fmla="*/ f46 1 890650"/>
                <a:gd name="f57" fmla="*/ f47 1 9144000"/>
                <a:gd name="f58" fmla="*/ f48 1 9144000"/>
                <a:gd name="f59" fmla="*/ f49 1 890650"/>
                <a:gd name="f60" fmla="*/ f32 1 f39"/>
                <a:gd name="f61" fmla="*/ f33 1 f39"/>
                <a:gd name="f62" fmla="*/ f32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</a:cxnLst>
              <a:rect l="f73" t="f76" r="f74" b="f75"/>
              <a:pathLst>
                <a:path w="9144000" h="89065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19"/>
                  </a:cubicBezTo>
                  <a:cubicBezTo>
                    <a:pt x="f24" y="f25"/>
                    <a:pt x="f26" y="f27"/>
                    <a:pt x="f6" y="f28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1" name="Freeform 48"/>
            <p:cNvSpPr/>
            <p:nvPr/>
          </p:nvSpPr>
          <p:spPr>
            <a:xfrm>
              <a:off x="-23746" y="5640778"/>
              <a:ext cx="3004453" cy="1211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4457"/>
                <a:gd name="f7" fmla="val 1211283"/>
                <a:gd name="f8" fmla="val 1103415"/>
                <a:gd name="f9" fmla="val 501732"/>
                <a:gd name="f10" fmla="val 2206831"/>
                <a:gd name="f11" fmla="val 1003465"/>
                <a:gd name="f12" fmla="+- 0 0 -90"/>
                <a:gd name="f13" fmla="*/ f3 1 3004457"/>
                <a:gd name="f14" fmla="*/ f4 1 121128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004457"/>
                <a:gd name="f23" fmla="*/ f19 1 1211283"/>
                <a:gd name="f24" fmla="*/ 0 f20 1"/>
                <a:gd name="f25" fmla="*/ 0 f19 1"/>
                <a:gd name="f26" fmla="*/ 3004457 f20 1"/>
                <a:gd name="f27" fmla="*/ 1211283 f19 1"/>
                <a:gd name="f28" fmla="+- f21 0 f1"/>
                <a:gd name="f29" fmla="*/ f24 1 3004457"/>
                <a:gd name="f30" fmla="*/ f25 1 1211283"/>
                <a:gd name="f31" fmla="*/ f26 1 3004457"/>
                <a:gd name="f32" fmla="*/ f27 1 1211283"/>
                <a:gd name="f33" fmla="*/ f15 1 f22"/>
                <a:gd name="f34" fmla="*/ f16 1 f22"/>
                <a:gd name="f35" fmla="*/ f15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</a:cxnLst>
              <a:rect l="f41" t="f44" r="f42" b="f43"/>
              <a:pathLst>
                <a:path w="3004457" h="1211283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2" name="Freeform 50"/>
            <p:cNvSpPr/>
            <p:nvPr/>
          </p:nvSpPr>
          <p:spPr>
            <a:xfrm>
              <a:off x="-11878" y="5284518"/>
              <a:ext cx="9144000" cy="1478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478478"/>
                <a:gd name="f8" fmla="val 285997"/>
                <a:gd name="f9" fmla="val 99951"/>
                <a:gd name="f10" fmla="val 571995"/>
                <a:gd name="f11" fmla="val 199902"/>
                <a:gd name="f12" fmla="val 1104405"/>
                <a:gd name="f13" fmla="val 344385"/>
                <a:gd name="f14" fmla="val 1636815"/>
                <a:gd name="f15" fmla="val 488868"/>
                <a:gd name="f16" fmla="val 2432462"/>
                <a:gd name="f17" fmla="val 710541"/>
                <a:gd name="f18" fmla="val 3194462"/>
                <a:gd name="f19" fmla="val 866899"/>
                <a:gd name="f20" fmla="val 3956462"/>
                <a:gd name="f21" fmla="val 1023258"/>
                <a:gd name="f22" fmla="val 4920343"/>
                <a:gd name="f23" fmla="val 1185554"/>
                <a:gd name="f24" fmla="val 5676405"/>
                <a:gd name="f25" fmla="val 1282536"/>
                <a:gd name="f26" fmla="val 6432467"/>
                <a:gd name="f27" fmla="val 1379518"/>
                <a:gd name="f28" fmla="val 7247906"/>
                <a:gd name="f29" fmla="val 1419102"/>
                <a:gd name="f30" fmla="val 7730836"/>
                <a:gd name="f31" fmla="val 1448790"/>
                <a:gd name="f32" fmla="val 8213766"/>
                <a:gd name="f33" fmla="val 8338457"/>
                <a:gd name="f34" fmla="val 1464623"/>
                <a:gd name="f35" fmla="val 8573984"/>
                <a:gd name="f36" fmla="val 1460665"/>
                <a:gd name="f37" fmla="val 8809511"/>
                <a:gd name="f38" fmla="val 1456707"/>
                <a:gd name="f39" fmla="val 8976755"/>
                <a:gd name="f40" fmla="val 1440873"/>
                <a:gd name="f41" fmla="val 1425039"/>
                <a:gd name="f42" fmla="+- 0 0 -90"/>
                <a:gd name="f43" fmla="*/ f3 1 9144000"/>
                <a:gd name="f44" fmla="*/ f4 1 14784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144000"/>
                <a:gd name="f53" fmla="*/ f49 1 1478478"/>
                <a:gd name="f54" fmla="*/ 0 f50 1"/>
                <a:gd name="f55" fmla="*/ 0 f49 1"/>
                <a:gd name="f56" fmla="*/ 1104405 f50 1"/>
                <a:gd name="f57" fmla="*/ 344385 f49 1"/>
                <a:gd name="f58" fmla="*/ 3194462 f50 1"/>
                <a:gd name="f59" fmla="*/ 866899 f49 1"/>
                <a:gd name="f60" fmla="*/ 5676405 f50 1"/>
                <a:gd name="f61" fmla="*/ 1282536 f49 1"/>
                <a:gd name="f62" fmla="*/ 7730836 f50 1"/>
                <a:gd name="f63" fmla="*/ 1448790 f49 1"/>
                <a:gd name="f64" fmla="*/ 8573984 f50 1"/>
                <a:gd name="f65" fmla="*/ 1460665 f49 1"/>
                <a:gd name="f66" fmla="*/ 9144000 f50 1"/>
                <a:gd name="f67" fmla="*/ 1425039 f49 1"/>
                <a:gd name="f68" fmla="+- f51 0 f1"/>
                <a:gd name="f69" fmla="*/ f54 1 9144000"/>
                <a:gd name="f70" fmla="*/ f55 1 1478478"/>
                <a:gd name="f71" fmla="*/ f56 1 9144000"/>
                <a:gd name="f72" fmla="*/ f57 1 1478478"/>
                <a:gd name="f73" fmla="*/ f58 1 9144000"/>
                <a:gd name="f74" fmla="*/ f59 1 1478478"/>
                <a:gd name="f75" fmla="*/ f60 1 9144000"/>
                <a:gd name="f76" fmla="*/ f61 1 1478478"/>
                <a:gd name="f77" fmla="*/ f62 1 9144000"/>
                <a:gd name="f78" fmla="*/ f63 1 1478478"/>
                <a:gd name="f79" fmla="*/ f64 1 9144000"/>
                <a:gd name="f80" fmla="*/ f65 1 1478478"/>
                <a:gd name="f81" fmla="*/ f66 1 9144000"/>
                <a:gd name="f82" fmla="*/ f67 1 1478478"/>
                <a:gd name="f83" fmla="*/ f45 1 f52"/>
                <a:gd name="f84" fmla="*/ f46 1 f52"/>
                <a:gd name="f85" fmla="*/ f45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</a:cxnLst>
              <a:rect l="f101" t="f104" r="f102" b="f103"/>
              <a:pathLst>
                <a:path w="9144000" h="147847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35" y="f36"/>
                  </a:cubicBezTo>
                  <a:cubicBezTo>
                    <a:pt x="f37" y="f38"/>
                    <a:pt x="f39" y="f40"/>
                    <a:pt x="f6" y="f41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3" name="Freeform 51"/>
            <p:cNvSpPr/>
            <p:nvPr/>
          </p:nvSpPr>
          <p:spPr>
            <a:xfrm>
              <a:off x="2137556" y="5132115"/>
              <a:ext cx="6982687" cy="1719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82691"/>
                <a:gd name="f7" fmla="val 1719942"/>
                <a:gd name="f8" fmla="val 162296"/>
                <a:gd name="f9" fmla="val 1536864"/>
                <a:gd name="f10" fmla="val 324592"/>
                <a:gd name="f11" fmla="val 1353787"/>
                <a:gd name="f12" fmla="val 546265"/>
                <a:gd name="f13" fmla="val 1185553"/>
                <a:gd name="f14" fmla="val 767938"/>
                <a:gd name="f15" fmla="val 1017319"/>
                <a:gd name="f16" fmla="val 1074718"/>
                <a:gd name="f17" fmla="val 835231"/>
                <a:gd name="f18" fmla="val 1330037"/>
                <a:gd name="f19" fmla="val 710540"/>
                <a:gd name="f20" fmla="val 1585356"/>
                <a:gd name="f21" fmla="val 585849"/>
                <a:gd name="f22" fmla="val 1741715"/>
                <a:gd name="f23" fmla="val 530430"/>
                <a:gd name="f24" fmla="val 2078182"/>
                <a:gd name="f25" fmla="val 437407"/>
                <a:gd name="f26" fmla="val 2414649"/>
                <a:gd name="f27" fmla="val 344384"/>
                <a:gd name="f28" fmla="val 3028208"/>
                <a:gd name="f29" fmla="val 213755"/>
                <a:gd name="f30" fmla="val 3348842"/>
                <a:gd name="f31" fmla="val 152399"/>
                <a:gd name="f32" fmla="val 3669476"/>
                <a:gd name="f33" fmla="val 91043"/>
                <a:gd name="f34" fmla="val 3718957"/>
                <a:gd name="f35" fmla="val 93022"/>
                <a:gd name="f36" fmla="val 4001985"/>
                <a:gd name="f37" fmla="val 69272"/>
                <a:gd name="f38" fmla="val 4285013"/>
                <a:gd name="f39" fmla="val 45522"/>
                <a:gd name="f40" fmla="val 4732317"/>
                <a:gd name="f41" fmla="val 19792"/>
                <a:gd name="f42" fmla="val 5047013"/>
                <a:gd name="f43" fmla="val 9896"/>
                <a:gd name="f44" fmla="val 5361709"/>
                <a:gd name="f45" fmla="val 5890161"/>
                <a:gd name="f46" fmla="val 6495803"/>
                <a:gd name="f47" fmla="val 6664037"/>
                <a:gd name="f48" fmla="val 13854"/>
                <a:gd name="f49" fmla="val 6818416"/>
                <a:gd name="f50" fmla="val 27708"/>
                <a:gd name="f51" fmla="val 6899564"/>
                <a:gd name="f52" fmla="val 33646"/>
                <a:gd name="f53" fmla="val 6980712"/>
                <a:gd name="f54" fmla="val 39584"/>
                <a:gd name="f55" fmla="val 6953003"/>
                <a:gd name="f56" fmla="val 37605"/>
                <a:gd name="f57" fmla="+- 0 0 -90"/>
                <a:gd name="f58" fmla="*/ f3 1 6982691"/>
                <a:gd name="f59" fmla="*/ f4 1 1719942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6982691"/>
                <a:gd name="f68" fmla="*/ f64 1 1719942"/>
                <a:gd name="f69" fmla="*/ 0 f65 1"/>
                <a:gd name="f70" fmla="*/ 1719942 f64 1"/>
                <a:gd name="f71" fmla="*/ 546265 f65 1"/>
                <a:gd name="f72" fmla="*/ 1185553 f64 1"/>
                <a:gd name="f73" fmla="*/ 1330037 f65 1"/>
                <a:gd name="f74" fmla="*/ 710540 f64 1"/>
                <a:gd name="f75" fmla="*/ 2078182 f65 1"/>
                <a:gd name="f76" fmla="*/ 437407 f64 1"/>
                <a:gd name="f77" fmla="*/ 3348842 f65 1"/>
                <a:gd name="f78" fmla="*/ 152399 f64 1"/>
                <a:gd name="f79" fmla="*/ 4001985 f65 1"/>
                <a:gd name="f80" fmla="*/ 69272 f64 1"/>
                <a:gd name="f81" fmla="*/ 5047013 f65 1"/>
                <a:gd name="f82" fmla="*/ 9896 f64 1"/>
                <a:gd name="f83" fmla="*/ 5890161 f65 1"/>
                <a:gd name="f84" fmla="*/ 6495803 f65 1"/>
                <a:gd name="f85" fmla="*/ 6899564 f65 1"/>
                <a:gd name="f86" fmla="*/ 33646 f64 1"/>
                <a:gd name="f87" fmla="*/ 6982691 f65 1"/>
                <a:gd name="f88" fmla="*/ 45522 f64 1"/>
                <a:gd name="f89" fmla="+- f66 0 f1"/>
                <a:gd name="f90" fmla="*/ f69 1 6982691"/>
                <a:gd name="f91" fmla="*/ f70 1 1719942"/>
                <a:gd name="f92" fmla="*/ f71 1 6982691"/>
                <a:gd name="f93" fmla="*/ f72 1 1719942"/>
                <a:gd name="f94" fmla="*/ f73 1 6982691"/>
                <a:gd name="f95" fmla="*/ f74 1 1719942"/>
                <a:gd name="f96" fmla="*/ f75 1 6982691"/>
                <a:gd name="f97" fmla="*/ f76 1 1719942"/>
                <a:gd name="f98" fmla="*/ f77 1 6982691"/>
                <a:gd name="f99" fmla="*/ f78 1 1719942"/>
                <a:gd name="f100" fmla="*/ f79 1 6982691"/>
                <a:gd name="f101" fmla="*/ f80 1 1719942"/>
                <a:gd name="f102" fmla="*/ f81 1 6982691"/>
                <a:gd name="f103" fmla="*/ f82 1 1719942"/>
                <a:gd name="f104" fmla="*/ f83 1 6982691"/>
                <a:gd name="f105" fmla="*/ f84 1 6982691"/>
                <a:gd name="f106" fmla="*/ f85 1 6982691"/>
                <a:gd name="f107" fmla="*/ f86 1 1719942"/>
                <a:gd name="f108" fmla="*/ f87 1 6982691"/>
                <a:gd name="f109" fmla="*/ f88 1 1719942"/>
                <a:gd name="f110" fmla="*/ f60 1 f67"/>
                <a:gd name="f111" fmla="*/ f61 1 f67"/>
                <a:gd name="f112" fmla="*/ f6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7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8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1"/>
                </a:cxn>
                <a:cxn ang="f89">
                  <a:pos x="f153" y="f151"/>
                </a:cxn>
                <a:cxn ang="f89">
                  <a:pos x="f154" y="f155"/>
                </a:cxn>
                <a:cxn ang="f89">
                  <a:pos x="f156" y="f157"/>
                </a:cxn>
              </a:cxnLst>
              <a:rect l="f134" t="f137" r="f135" b="f136"/>
              <a:pathLst>
                <a:path w="6982691" h="171994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5"/>
                    <a:pt x="f45" y="f43"/>
                    <a:pt x="f45" y="f43"/>
                  </a:cubicBezTo>
                  <a:lnTo>
                    <a:pt x="f46" y="f43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6" y="f39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4" name="Hexagon 52"/>
            <p:cNvSpPr/>
            <p:nvPr/>
          </p:nvSpPr>
          <p:spPr>
            <a:xfrm rot="1800004">
              <a:off x="2996164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5" name="Hexagon 53"/>
            <p:cNvSpPr/>
            <p:nvPr/>
          </p:nvSpPr>
          <p:spPr>
            <a:xfrm rot="1800004">
              <a:off x="3720067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6" name="Hexagon 54"/>
            <p:cNvSpPr/>
            <p:nvPr/>
          </p:nvSpPr>
          <p:spPr>
            <a:xfrm rot="1800004">
              <a:off x="3729595" y="15924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7" name="Hexagon 55"/>
            <p:cNvSpPr/>
            <p:nvPr/>
          </p:nvSpPr>
          <p:spPr>
            <a:xfrm rot="1800004">
              <a:off x="2977117" y="32559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8" name="Hexagon 56"/>
            <p:cNvSpPr/>
            <p:nvPr/>
          </p:nvSpPr>
          <p:spPr>
            <a:xfrm rot="1800004">
              <a:off x="4463017" y="53833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9" name="Freeform 57"/>
            <p:cNvSpPr/>
            <p:nvPr/>
          </p:nvSpPr>
          <p:spPr>
            <a:xfrm rot="1800004">
              <a:off x="-382409" y="4201520"/>
              <a:ext cx="1261497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1499"/>
                <a:gd name="f7" fmla="val 1388236"/>
                <a:gd name="f8" fmla="val 105098"/>
                <a:gd name="f9" fmla="val 56357"/>
                <a:gd name="f10" fmla="val 865241"/>
                <a:gd name="f11" fmla="val 694118"/>
                <a:gd name="f12" fmla="val 744578"/>
                <a:gd name="f13" fmla="val 1387893"/>
                <a:gd name="f14" fmla="+- 0 0 -90"/>
                <a:gd name="f15" fmla="*/ f3 1 1261499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61499"/>
                <a:gd name="f25" fmla="*/ f21 1 1388236"/>
                <a:gd name="f26" fmla="*/ 694118 f21 1"/>
                <a:gd name="f27" fmla="*/ 0 f21 1"/>
                <a:gd name="f28" fmla="*/ 1388236 f21 1"/>
                <a:gd name="f29" fmla="*/ 0 f22 1"/>
                <a:gd name="f30" fmla="*/ 105098 f21 1"/>
                <a:gd name="f31" fmla="*/ 56357 f22 1"/>
                <a:gd name="f32" fmla="*/ 865241 f22 1"/>
                <a:gd name="f33" fmla="*/ 1261499 f22 1"/>
                <a:gd name="f34" fmla="*/ 744578 f22 1"/>
                <a:gd name="f35" fmla="*/ 1387893 f21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261499"/>
                <a:gd name="f41" fmla="*/ f30 1 1388236"/>
                <a:gd name="f42" fmla="*/ f31 1 1261499"/>
                <a:gd name="f43" fmla="*/ f32 1 1261499"/>
                <a:gd name="f44" fmla="*/ f33 1 1261499"/>
                <a:gd name="f45" fmla="*/ f34 1 1261499"/>
                <a:gd name="f46" fmla="*/ f35 1 1388236"/>
                <a:gd name="f47" fmla="*/ f17 1 f24"/>
                <a:gd name="f48" fmla="*/ f18 1 f24"/>
                <a:gd name="f49" fmla="*/ f17 1 f25"/>
                <a:gd name="f50" fmla="*/ f19 1 f25"/>
                <a:gd name="f51" fmla="*/ f40 1 f24"/>
                <a:gd name="f52" fmla="*/ f41 1 f25"/>
                <a:gd name="f53" fmla="*/ f42 1 f24"/>
                <a:gd name="f54" fmla="*/ f38 1 f25"/>
                <a:gd name="f55" fmla="*/ f43 1 f24"/>
                <a:gd name="f56" fmla="*/ f44 1 f24"/>
                <a:gd name="f57" fmla="*/ f37 1 f25"/>
                <a:gd name="f58" fmla="*/ f39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5 1"/>
                <a:gd name="f71" fmla="*/ f57 f16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68"/>
                </a:cxn>
                <a:cxn ang="f36">
                  <a:pos x="f70" y="f71"/>
                </a:cxn>
                <a:cxn ang="f36">
                  <a:pos x="f69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1261499" h="1388236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0" y="f7"/>
                  </a:lnTo>
                  <a:lnTo>
                    <a:pt x="f12" y="f1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0" name="Hexagon 58"/>
            <p:cNvSpPr/>
            <p:nvPr/>
          </p:nvSpPr>
          <p:spPr>
            <a:xfrm rot="1800004">
              <a:off x="24364" y="54024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1" name="Hexagon 59"/>
            <p:cNvSpPr/>
            <p:nvPr/>
          </p:nvSpPr>
          <p:spPr>
            <a:xfrm rot="1800004">
              <a:off x="52939" y="28497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2" name="Hexagon 60"/>
            <p:cNvSpPr/>
            <p:nvPr/>
          </p:nvSpPr>
          <p:spPr>
            <a:xfrm rot="1800004">
              <a:off x="776842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3" name="Hexagon 61"/>
            <p:cNvSpPr/>
            <p:nvPr/>
          </p:nvSpPr>
          <p:spPr>
            <a:xfrm rot="1800004">
              <a:off x="1510264" y="541194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4" name="Hexagon 62"/>
            <p:cNvSpPr/>
            <p:nvPr/>
          </p:nvSpPr>
          <p:spPr>
            <a:xfrm rot="1800004">
              <a:off x="1529320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5" name="Hexagon 63"/>
            <p:cNvSpPr/>
            <p:nvPr/>
          </p:nvSpPr>
          <p:spPr>
            <a:xfrm rot="1800004">
              <a:off x="795889" y="1563851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6" name="Hexagon 64"/>
            <p:cNvSpPr/>
            <p:nvPr/>
          </p:nvSpPr>
          <p:spPr>
            <a:xfrm rot="1800004">
              <a:off x="6806167" y="41451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7" name="Hexagon 65"/>
            <p:cNvSpPr/>
            <p:nvPr/>
          </p:nvSpPr>
          <p:spPr>
            <a:xfrm rot="1800004">
              <a:off x="7549117" y="542147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8" name="Hexagon 66"/>
            <p:cNvSpPr/>
            <p:nvPr/>
          </p:nvSpPr>
          <p:spPr>
            <a:xfrm rot="1800004">
              <a:off x="7549117" y="28687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9" name="Freeform 67"/>
            <p:cNvSpPr/>
            <p:nvPr/>
          </p:nvSpPr>
          <p:spPr>
            <a:xfrm rot="1800004">
              <a:off x="8306521" y="4055632"/>
              <a:ext cx="1243410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3407"/>
                <a:gd name="f7" fmla="val 1388236"/>
                <a:gd name="f8" fmla="val 694118"/>
                <a:gd name="f9" fmla="val 396258"/>
                <a:gd name="f10" fmla="val 474029"/>
                <a:gd name="f11" fmla="val 4016"/>
                <a:gd name="f12" fmla="val 1325983"/>
                <a:gd name="f13" fmla="val 1205142"/>
                <a:gd name="f14" fmla="+- 0 0 -90"/>
                <a:gd name="f15" fmla="*/ f3 1 1243407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3407"/>
                <a:gd name="f25" fmla="*/ f21 1 1388236"/>
                <a:gd name="f26" fmla="*/ 694118 f21 1"/>
                <a:gd name="f27" fmla="*/ 0 f21 1"/>
                <a:gd name="f28" fmla="*/ 1388236 f21 1"/>
                <a:gd name="f29" fmla="*/ 4016 f21 1"/>
                <a:gd name="f30" fmla="*/ 0 f22 1"/>
                <a:gd name="f31" fmla="*/ 396258 f22 1"/>
                <a:gd name="f32" fmla="*/ 474029 f22 1"/>
                <a:gd name="f33" fmla="*/ 1243407 f22 1"/>
                <a:gd name="f34" fmla="*/ 1325983 f21 1"/>
                <a:gd name="f35" fmla="*/ 1205142 f22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388236"/>
                <a:gd name="f41" fmla="*/ f30 1 1243407"/>
                <a:gd name="f42" fmla="*/ f31 1 1243407"/>
                <a:gd name="f43" fmla="*/ f32 1 1243407"/>
                <a:gd name="f44" fmla="*/ f33 1 1243407"/>
                <a:gd name="f45" fmla="*/ f34 1 1388236"/>
                <a:gd name="f46" fmla="*/ f35 1 1243407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40 1 f25"/>
                <a:gd name="f57" fmla="*/ f44 1 f24"/>
                <a:gd name="f58" fmla="*/ f45 1 f25"/>
                <a:gd name="f59" fmla="*/ f46 1 f24"/>
                <a:gd name="f60" fmla="*/ f39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3407" h="1388236">
                  <a:moveTo>
                    <a:pt x="f5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40" name="Freeform 68"/>
            <p:cNvSpPr/>
            <p:nvPr/>
          </p:nvSpPr>
          <p:spPr>
            <a:xfrm rot="1800004">
              <a:off x="8306777" y="1511525"/>
              <a:ext cx="1241874" cy="13888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1871"/>
                <a:gd name="f7" fmla="val 1388822"/>
                <a:gd name="f8" fmla="val 694704"/>
                <a:gd name="f9" fmla="val 396258"/>
                <a:gd name="f10" fmla="val 586"/>
                <a:gd name="f11" fmla="val 482002"/>
                <a:gd name="f12" fmla="val 1323912"/>
                <a:gd name="f13" fmla="val 1205142"/>
                <a:gd name="f14" fmla="+- 0 0 -90"/>
                <a:gd name="f15" fmla="*/ f3 1 1241871"/>
                <a:gd name="f16" fmla="*/ f4 1 13888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1871"/>
                <a:gd name="f25" fmla="*/ f21 1 1388822"/>
                <a:gd name="f26" fmla="*/ 694704 f21 1"/>
                <a:gd name="f27" fmla="*/ 586 f21 1"/>
                <a:gd name="f28" fmla="*/ 0 f21 1"/>
                <a:gd name="f29" fmla="*/ 1388822 f21 1"/>
                <a:gd name="f30" fmla="*/ 0 f22 1"/>
                <a:gd name="f31" fmla="*/ 396258 f22 1"/>
                <a:gd name="f32" fmla="*/ 482002 f22 1"/>
                <a:gd name="f33" fmla="*/ 1241871 f22 1"/>
                <a:gd name="f34" fmla="*/ 1323912 f21 1"/>
                <a:gd name="f35" fmla="*/ 1205142 f22 1"/>
                <a:gd name="f36" fmla="+- f23 0 f1"/>
                <a:gd name="f37" fmla="*/ f26 1 1388822"/>
                <a:gd name="f38" fmla="*/ f27 1 1388822"/>
                <a:gd name="f39" fmla="*/ f28 1 1388822"/>
                <a:gd name="f40" fmla="*/ f29 1 1388822"/>
                <a:gd name="f41" fmla="*/ f30 1 1241871"/>
                <a:gd name="f42" fmla="*/ f31 1 1241871"/>
                <a:gd name="f43" fmla="*/ f32 1 1241871"/>
                <a:gd name="f44" fmla="*/ f33 1 1241871"/>
                <a:gd name="f45" fmla="*/ f34 1 1388822"/>
                <a:gd name="f46" fmla="*/ f35 1 1241871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39 1 f25"/>
                <a:gd name="f57" fmla="*/ f44 1 f24"/>
                <a:gd name="f58" fmla="*/ f45 1 f25"/>
                <a:gd name="f59" fmla="*/ f46 1 f24"/>
                <a:gd name="f60" fmla="*/ f40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1871" h="1388822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</p:grpSp>
      <p:sp>
        <p:nvSpPr>
          <p:cNvPr id="41" name="Rectangle 45"/>
          <p:cNvSpPr/>
          <p:nvPr/>
        </p:nvSpPr>
        <p:spPr>
          <a:xfrm>
            <a:off x="4561237" y="-21506"/>
            <a:ext cx="3679115" cy="6271842"/>
          </a:xfrm>
          <a:prstGeom prst="rect">
            <a:avLst/>
          </a:prstGeom>
          <a:solidFill>
            <a:srgbClr val="F5F5F5"/>
          </a:solidFill>
          <a:ln w="15873">
            <a:solidFill>
              <a:srgbClr val="74A51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2" name="Rectangle 46"/>
          <p:cNvSpPr/>
          <p:nvPr/>
        </p:nvSpPr>
        <p:spPr>
          <a:xfrm>
            <a:off x="4649093" y="-21506"/>
            <a:ext cx="3505196" cy="2312892"/>
          </a:xfrm>
          <a:prstGeom prst="rect">
            <a:avLst/>
          </a:prstGeom>
          <a:solidFill>
            <a:srgbClr val="71685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3" name="Title 1"/>
          <p:cNvSpPr txBox="1">
            <a:spLocks noGrp="1"/>
          </p:cNvSpPr>
          <p:nvPr>
            <p:ph type="ctrTitle"/>
          </p:nvPr>
        </p:nvSpPr>
        <p:spPr>
          <a:xfrm>
            <a:off x="4733364" y="2708480"/>
            <a:ext cx="3313355" cy="170215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4" name="Subtitle 2"/>
          <p:cNvSpPr txBox="1">
            <a:spLocks noGrp="1"/>
          </p:cNvSpPr>
          <p:nvPr>
            <p:ph type="subTitle" idx="1"/>
          </p:nvPr>
        </p:nvSpPr>
        <p:spPr>
          <a:xfrm>
            <a:off x="4733364" y="4421078"/>
            <a:ext cx="3309798" cy="1260628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424242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738740" y="1516825"/>
            <a:ext cx="2133596" cy="750978"/>
          </a:xfrm>
        </p:spPr>
        <p:txBody>
          <a:bodyPr anchor="b"/>
          <a:lstStyle>
            <a:lvl1pPr algn="l">
              <a:defRPr sz="2400"/>
            </a:lvl1pPr>
          </a:lstStyle>
          <a:p>
            <a:pPr lvl="0"/>
            <a:fld id="{F2FC48A7-AD0F-4AA1-A468-828E1B3EEF2F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46" name="Rectangle 49"/>
          <p:cNvSpPr/>
          <p:nvPr/>
        </p:nvSpPr>
        <p:spPr>
          <a:xfrm>
            <a:off x="4650885" y="6088285"/>
            <a:ext cx="3505196" cy="81738"/>
          </a:xfrm>
          <a:prstGeom prst="rect">
            <a:avLst/>
          </a:prstGeom>
          <a:solidFill>
            <a:srgbClr val="94C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7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303520" y="5719965"/>
            <a:ext cx="2831595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4649093" y="5719965"/>
            <a:ext cx="643664" cy="365129"/>
          </a:xfrm>
        </p:spPr>
        <p:txBody>
          <a:bodyPr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 lvl="0"/>
            <a:fld id="{C3C66DD7-7B5B-4F67-B3CB-6842835A8EFC}" type="slidenum">
              <a:t>‹#›</a:t>
            </a:fld>
            <a:endParaRPr lang="cs-CZ"/>
          </a:p>
        </p:txBody>
      </p:sp>
      <p:sp>
        <p:nvSpPr>
          <p:cNvPr id="49" name="Rectangle 88"/>
          <p:cNvSpPr/>
          <p:nvPr/>
        </p:nvSpPr>
        <p:spPr>
          <a:xfrm>
            <a:off x="4650885" y="6088285"/>
            <a:ext cx="3505196" cy="81738"/>
          </a:xfrm>
          <a:prstGeom prst="rect">
            <a:avLst/>
          </a:prstGeom>
          <a:solidFill>
            <a:srgbClr val="94C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58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E9BCAD-FFD2-4FAF-B667-CEEE57EF648A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ED5F8F-3A51-4F92-BE54-C3BF6DE804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1030144"/>
            <a:ext cx="1484455" cy="4780346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53297" y="1030144"/>
            <a:ext cx="5423699" cy="478034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795E57-672B-40DC-BBB8-5CC03F21426D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D390D7-134C-40EB-9856-4C828064D3F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0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4A03B-39BD-489D-9C5B-DFD497FAB023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44C42B-12AB-4AE3-AF07-842A3211114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58644" y="2900833"/>
            <a:ext cx="6637465" cy="13620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58644" y="4267203"/>
            <a:ext cx="6637465" cy="1520409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E10F58-37F4-402C-822B-7AF457876BFE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76664F-A155-4F7B-9DBD-50A27947DD2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9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17240A-D29D-4EA7-B8CD-B0CBD6B59B0A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4BBE61-C261-46B1-85D4-4BE548EE493A}" type="slidenum">
              <a:t>‹#›</a:t>
            </a:fld>
            <a:endParaRPr lang="cs-CZ"/>
          </a:p>
        </p:txBody>
      </p:sp>
      <p:sp>
        <p:nvSpPr>
          <p:cNvPr id="6" name="Content Placeholder 8"/>
          <p:cNvSpPr txBox="1">
            <a:spLocks noGrp="1"/>
          </p:cNvSpPr>
          <p:nvPr>
            <p:ph idx="1"/>
          </p:nvPr>
        </p:nvSpPr>
        <p:spPr>
          <a:xfrm>
            <a:off x="1042416" y="2313432"/>
            <a:ext cx="3419856" cy="34930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Content Placeholder 10"/>
          <p:cNvSpPr txBox="1">
            <a:spLocks noGrp="1"/>
          </p:cNvSpPr>
          <p:nvPr>
            <p:ph idx="2"/>
          </p:nvPr>
        </p:nvSpPr>
        <p:spPr>
          <a:xfrm>
            <a:off x="4645152" y="2313432"/>
            <a:ext cx="3419856" cy="34930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412107" y="2316010"/>
            <a:ext cx="3057150" cy="639759"/>
          </a:xfrm>
        </p:spPr>
        <p:txBody>
          <a:bodyPr anchor="b"/>
          <a:lstStyle>
            <a:lvl1pPr marL="0" indent="0">
              <a:buNone/>
              <a:defRPr b="1">
                <a:solidFill>
                  <a:srgbClr val="94C600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41721" y="2974689"/>
            <a:ext cx="3419856" cy="28358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11835" y="2316010"/>
            <a:ext cx="3055714" cy="639759"/>
          </a:xfrm>
        </p:spPr>
        <p:txBody>
          <a:bodyPr anchor="b"/>
          <a:lstStyle>
            <a:lvl1pPr marL="0" indent="0">
              <a:buNone/>
              <a:defRPr b="1">
                <a:solidFill>
                  <a:srgbClr val="94C600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152" y="2974689"/>
            <a:ext cx="3419856" cy="28358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A3FD7-97EC-4E17-9381-342C210973DB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8C5938-2228-466F-8BEF-24B105FEE83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8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B08C2-BBD2-4DF6-A09E-3B0E0BA0E057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A42F76-2171-4C1A-A6A2-F6E85FE75AB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5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4E90C2-79DC-4C99-B7C9-9A96061FECE7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8B35C2-CE41-4E2F-8A2C-5F616BBC92A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8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-382409" y="0"/>
            <a:ext cx="9932340" cy="6858000"/>
            <a:chOff x="-382409" y="0"/>
            <a:chExt cx="9932340" cy="6858000"/>
          </a:xfrm>
        </p:grpSpPr>
        <p:grpSp>
          <p:nvGrpSpPr>
            <p:cNvPr id="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7" name="Rectangle 3"/>
                <p:cNvSpPr/>
                <p:nvPr/>
              </p:nvSpPr>
              <p:spPr>
                <a:xfrm>
                  <a:off x="22860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422910" y="0"/>
                <a:ext cx="2514600" cy="6858000"/>
                <a:chOff x="422910" y="0"/>
                <a:chExt cx="2514600" cy="6858000"/>
              </a:xfrm>
            </p:grpSpPr>
            <p:sp>
              <p:nvSpPr>
                <p:cNvPr id="9" name="Rectangle 80"/>
                <p:cNvSpPr/>
                <p:nvPr/>
              </p:nvSpPr>
              <p:spPr>
                <a:xfrm>
                  <a:off x="133731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0" name="Rectangle 81"/>
                <p:cNvSpPr/>
                <p:nvPr/>
              </p:nvSpPr>
              <p:spPr>
                <a:xfrm>
                  <a:off x="42291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1" name="Rectangle 82"/>
                <p:cNvSpPr/>
                <p:nvPr/>
              </p:nvSpPr>
              <p:spPr>
                <a:xfrm>
                  <a:off x="65151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6629400" y="0"/>
                <a:ext cx="2514600" cy="6858000"/>
                <a:chOff x="6629400" y="0"/>
                <a:chExt cx="2514600" cy="6858000"/>
              </a:xfrm>
            </p:grpSpPr>
            <p:sp>
              <p:nvSpPr>
                <p:cNvPr id="13" name="Rectangle 77"/>
                <p:cNvSpPr/>
                <p:nvPr/>
              </p:nvSpPr>
              <p:spPr>
                <a:xfrm rot="10799991">
                  <a:off x="6629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4" name="Rectangle 78"/>
                <p:cNvSpPr/>
                <p:nvPr/>
              </p:nvSpPr>
              <p:spPr>
                <a:xfrm rot="10799991">
                  <a:off x="86868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5" name="Rectangle 79"/>
                <p:cNvSpPr/>
                <p:nvPr/>
              </p:nvSpPr>
              <p:spPr>
                <a:xfrm rot="10799991">
                  <a:off x="8153403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sp>
            <p:nvSpPr>
              <p:cNvPr id="16" name="Rectangle 74"/>
              <p:cNvSpPr/>
              <p:nvPr/>
            </p:nvSpPr>
            <p:spPr>
              <a:xfrm>
                <a:off x="3810003" y="0"/>
                <a:ext cx="28193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7" name="Rectangle 75"/>
              <p:cNvSpPr/>
              <p:nvPr/>
            </p:nvSpPr>
            <p:spPr>
              <a:xfrm>
                <a:off x="2895603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8" name="Rectangle 76"/>
              <p:cNvSpPr/>
              <p:nvPr/>
            </p:nvSpPr>
            <p:spPr>
              <a:xfrm>
                <a:off x="3124203" y="0"/>
                <a:ext cx="7619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</p:grpSp>
        <p:sp>
          <p:nvSpPr>
            <p:cNvPr id="19" name="Freeform 46"/>
            <p:cNvSpPr/>
            <p:nvPr/>
          </p:nvSpPr>
          <p:spPr>
            <a:xfrm>
              <a:off x="-11878" y="5035134"/>
              <a:ext cx="9144000" cy="1175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175655"/>
                <a:gd name="f8" fmla="val 1116279"/>
                <a:gd name="f9" fmla="val 493815"/>
                <a:gd name="f10" fmla="val 1145967"/>
                <a:gd name="f11" fmla="val 987631"/>
                <a:gd name="f12" fmla="val 1674420"/>
                <a:gd name="f13" fmla="val 1163780"/>
                <a:gd name="f14" fmla="val 2361209"/>
                <a:gd name="f15" fmla="val 1151905"/>
                <a:gd name="f16" fmla="val 3204358"/>
                <a:gd name="f17" fmla="val 1138050"/>
                <a:gd name="f18" fmla="val 4120737"/>
                <a:gd name="f19" fmla="val 1045027"/>
                <a:gd name="f20" fmla="val 5037116"/>
                <a:gd name="f21" fmla="val 952004"/>
                <a:gd name="f22" fmla="val 6335486"/>
                <a:gd name="f23" fmla="val 779811"/>
                <a:gd name="f24" fmla="val 7172696"/>
                <a:gd name="f25" fmla="val 605640"/>
                <a:gd name="f26" fmla="val 8009907"/>
                <a:gd name="f27" fmla="val 431469"/>
                <a:gd name="f28" fmla="val 8866910"/>
                <a:gd name="f29" fmla="val 154379"/>
                <a:gd name="f30" fmla="+- 0 0 -90"/>
                <a:gd name="f31" fmla="*/ f3 1 9144000"/>
                <a:gd name="f32" fmla="*/ f4 1 117565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144000"/>
                <a:gd name="f41" fmla="*/ f37 1 1175655"/>
                <a:gd name="f42" fmla="*/ 0 f38 1"/>
                <a:gd name="f43" fmla="*/ 1674420 f38 1"/>
                <a:gd name="f44" fmla="*/ 4120737 f38 1"/>
                <a:gd name="f45" fmla="*/ 7172696 f38 1"/>
                <a:gd name="f46" fmla="*/ 9144000 f38 1"/>
                <a:gd name="f47" fmla="*/ 1116279 f37 1"/>
                <a:gd name="f48" fmla="*/ 1163780 f37 1"/>
                <a:gd name="f49" fmla="*/ 1045027 f37 1"/>
                <a:gd name="f50" fmla="*/ 605640 f37 1"/>
                <a:gd name="f51" fmla="*/ 0 f37 1"/>
                <a:gd name="f52" fmla="+- f39 0 f1"/>
                <a:gd name="f53" fmla="*/ f42 1 9144000"/>
                <a:gd name="f54" fmla="*/ f43 1 9144000"/>
                <a:gd name="f55" fmla="*/ f44 1 9144000"/>
                <a:gd name="f56" fmla="*/ f45 1 9144000"/>
                <a:gd name="f57" fmla="*/ f46 1 9144000"/>
                <a:gd name="f58" fmla="*/ f47 1 1175655"/>
                <a:gd name="f59" fmla="*/ f48 1 1175655"/>
                <a:gd name="f60" fmla="*/ f49 1 1175655"/>
                <a:gd name="f61" fmla="*/ f50 1 1175655"/>
                <a:gd name="f62" fmla="*/ f51 1 117565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8 1 f41"/>
                <a:gd name="f69" fmla="*/ f54 1 f40"/>
                <a:gd name="f70" fmla="*/ f59 1 f41"/>
                <a:gd name="f71" fmla="*/ f55 1 f40"/>
                <a:gd name="f72" fmla="*/ f60 1 f41"/>
                <a:gd name="f73" fmla="*/ f56 1 f40"/>
                <a:gd name="f74" fmla="*/ f61 1 f41"/>
                <a:gd name="f75" fmla="*/ f57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</a:cxnLst>
              <a:rect l="f77" t="f80" r="f78" b="f79"/>
              <a:pathLst>
                <a:path w="9144000" h="1175655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5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0" name="Freeform 47"/>
            <p:cNvSpPr/>
            <p:nvPr/>
          </p:nvSpPr>
          <p:spPr>
            <a:xfrm>
              <a:off x="-11878" y="3467596"/>
              <a:ext cx="9144000" cy="890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890650"/>
                <a:gd name="f8" fmla="val 263236"/>
                <a:gd name="f9" fmla="val 751114"/>
                <a:gd name="f10" fmla="val 526472"/>
                <a:gd name="f11" fmla="val 611579"/>
                <a:gd name="f12" fmla="val 1045028"/>
                <a:gd name="f13" fmla="val 475013"/>
                <a:gd name="f14" fmla="val 1563584"/>
                <a:gd name="f15" fmla="val 338447"/>
                <a:gd name="f16" fmla="val 2299855"/>
                <a:gd name="f17" fmla="val 138545"/>
                <a:gd name="f18" fmla="val 3111335"/>
                <a:gd name="f19" fmla="val 71252"/>
                <a:gd name="f20" fmla="val 3922815"/>
                <a:gd name="f21" fmla="val 3959"/>
                <a:gd name="f22" fmla="val 4908467"/>
                <a:gd name="f23" fmla="val 5913911"/>
                <a:gd name="f24" fmla="val 6919355"/>
                <a:gd name="f25" fmla="val 142504"/>
                <a:gd name="f26" fmla="val 8595756"/>
                <a:gd name="f27" fmla="val 427512"/>
                <a:gd name="f28" fmla="val 498764"/>
                <a:gd name="f29" fmla="+- 0 0 -90"/>
                <a:gd name="f30" fmla="*/ f3 1 9144000"/>
                <a:gd name="f31" fmla="*/ f4 1 8906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9144000"/>
                <a:gd name="f40" fmla="*/ f36 1 890650"/>
                <a:gd name="f41" fmla="*/ 0 f37 1"/>
                <a:gd name="f42" fmla="*/ 890650 f36 1"/>
                <a:gd name="f43" fmla="*/ 1045028 f37 1"/>
                <a:gd name="f44" fmla="*/ 475013 f36 1"/>
                <a:gd name="f45" fmla="*/ 3111335 f37 1"/>
                <a:gd name="f46" fmla="*/ 71252 f36 1"/>
                <a:gd name="f47" fmla="*/ 5913911 f37 1"/>
                <a:gd name="f48" fmla="*/ 9144000 f37 1"/>
                <a:gd name="f49" fmla="*/ 498764 f36 1"/>
                <a:gd name="f50" fmla="+- f38 0 f1"/>
                <a:gd name="f51" fmla="*/ f41 1 9144000"/>
                <a:gd name="f52" fmla="*/ f42 1 890650"/>
                <a:gd name="f53" fmla="*/ f43 1 9144000"/>
                <a:gd name="f54" fmla="*/ f44 1 890650"/>
                <a:gd name="f55" fmla="*/ f45 1 9144000"/>
                <a:gd name="f56" fmla="*/ f46 1 890650"/>
                <a:gd name="f57" fmla="*/ f47 1 9144000"/>
                <a:gd name="f58" fmla="*/ f48 1 9144000"/>
                <a:gd name="f59" fmla="*/ f49 1 890650"/>
                <a:gd name="f60" fmla="*/ f32 1 f39"/>
                <a:gd name="f61" fmla="*/ f33 1 f39"/>
                <a:gd name="f62" fmla="*/ f32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</a:cxnLst>
              <a:rect l="f73" t="f76" r="f74" b="f75"/>
              <a:pathLst>
                <a:path w="9144000" h="89065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19"/>
                  </a:cubicBezTo>
                  <a:cubicBezTo>
                    <a:pt x="f24" y="f25"/>
                    <a:pt x="f26" y="f27"/>
                    <a:pt x="f6" y="f28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1" name="Freeform 48"/>
            <p:cNvSpPr/>
            <p:nvPr/>
          </p:nvSpPr>
          <p:spPr>
            <a:xfrm>
              <a:off x="-23746" y="5640778"/>
              <a:ext cx="3004453" cy="1211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4457"/>
                <a:gd name="f7" fmla="val 1211283"/>
                <a:gd name="f8" fmla="val 1103415"/>
                <a:gd name="f9" fmla="val 501732"/>
                <a:gd name="f10" fmla="val 2206831"/>
                <a:gd name="f11" fmla="val 1003465"/>
                <a:gd name="f12" fmla="+- 0 0 -90"/>
                <a:gd name="f13" fmla="*/ f3 1 3004457"/>
                <a:gd name="f14" fmla="*/ f4 1 121128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004457"/>
                <a:gd name="f23" fmla="*/ f19 1 1211283"/>
                <a:gd name="f24" fmla="*/ 0 f20 1"/>
                <a:gd name="f25" fmla="*/ 0 f19 1"/>
                <a:gd name="f26" fmla="*/ 3004457 f20 1"/>
                <a:gd name="f27" fmla="*/ 1211283 f19 1"/>
                <a:gd name="f28" fmla="+- f21 0 f1"/>
                <a:gd name="f29" fmla="*/ f24 1 3004457"/>
                <a:gd name="f30" fmla="*/ f25 1 1211283"/>
                <a:gd name="f31" fmla="*/ f26 1 3004457"/>
                <a:gd name="f32" fmla="*/ f27 1 1211283"/>
                <a:gd name="f33" fmla="*/ f15 1 f22"/>
                <a:gd name="f34" fmla="*/ f16 1 f22"/>
                <a:gd name="f35" fmla="*/ f15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</a:cxnLst>
              <a:rect l="f41" t="f44" r="f42" b="f43"/>
              <a:pathLst>
                <a:path w="3004457" h="1211283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2" name="Freeform 49"/>
            <p:cNvSpPr/>
            <p:nvPr/>
          </p:nvSpPr>
          <p:spPr>
            <a:xfrm>
              <a:off x="-11878" y="5284518"/>
              <a:ext cx="9144000" cy="1478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478478"/>
                <a:gd name="f8" fmla="val 285997"/>
                <a:gd name="f9" fmla="val 99951"/>
                <a:gd name="f10" fmla="val 571995"/>
                <a:gd name="f11" fmla="val 199902"/>
                <a:gd name="f12" fmla="val 1104405"/>
                <a:gd name="f13" fmla="val 344385"/>
                <a:gd name="f14" fmla="val 1636815"/>
                <a:gd name="f15" fmla="val 488868"/>
                <a:gd name="f16" fmla="val 2432462"/>
                <a:gd name="f17" fmla="val 710541"/>
                <a:gd name="f18" fmla="val 3194462"/>
                <a:gd name="f19" fmla="val 866899"/>
                <a:gd name="f20" fmla="val 3956462"/>
                <a:gd name="f21" fmla="val 1023258"/>
                <a:gd name="f22" fmla="val 4920343"/>
                <a:gd name="f23" fmla="val 1185554"/>
                <a:gd name="f24" fmla="val 5676405"/>
                <a:gd name="f25" fmla="val 1282536"/>
                <a:gd name="f26" fmla="val 6432467"/>
                <a:gd name="f27" fmla="val 1379518"/>
                <a:gd name="f28" fmla="val 7247906"/>
                <a:gd name="f29" fmla="val 1419102"/>
                <a:gd name="f30" fmla="val 7730836"/>
                <a:gd name="f31" fmla="val 1448790"/>
                <a:gd name="f32" fmla="val 8213766"/>
                <a:gd name="f33" fmla="val 8338457"/>
                <a:gd name="f34" fmla="val 1464623"/>
                <a:gd name="f35" fmla="val 8573984"/>
                <a:gd name="f36" fmla="val 1460665"/>
                <a:gd name="f37" fmla="val 8809511"/>
                <a:gd name="f38" fmla="val 1456707"/>
                <a:gd name="f39" fmla="val 8976755"/>
                <a:gd name="f40" fmla="val 1440873"/>
                <a:gd name="f41" fmla="val 1425039"/>
                <a:gd name="f42" fmla="+- 0 0 -90"/>
                <a:gd name="f43" fmla="*/ f3 1 9144000"/>
                <a:gd name="f44" fmla="*/ f4 1 14784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144000"/>
                <a:gd name="f53" fmla="*/ f49 1 1478478"/>
                <a:gd name="f54" fmla="*/ 0 f50 1"/>
                <a:gd name="f55" fmla="*/ 0 f49 1"/>
                <a:gd name="f56" fmla="*/ 1104405 f50 1"/>
                <a:gd name="f57" fmla="*/ 344385 f49 1"/>
                <a:gd name="f58" fmla="*/ 3194462 f50 1"/>
                <a:gd name="f59" fmla="*/ 866899 f49 1"/>
                <a:gd name="f60" fmla="*/ 5676405 f50 1"/>
                <a:gd name="f61" fmla="*/ 1282536 f49 1"/>
                <a:gd name="f62" fmla="*/ 7730836 f50 1"/>
                <a:gd name="f63" fmla="*/ 1448790 f49 1"/>
                <a:gd name="f64" fmla="*/ 8573984 f50 1"/>
                <a:gd name="f65" fmla="*/ 1460665 f49 1"/>
                <a:gd name="f66" fmla="*/ 9144000 f50 1"/>
                <a:gd name="f67" fmla="*/ 1425039 f49 1"/>
                <a:gd name="f68" fmla="+- f51 0 f1"/>
                <a:gd name="f69" fmla="*/ f54 1 9144000"/>
                <a:gd name="f70" fmla="*/ f55 1 1478478"/>
                <a:gd name="f71" fmla="*/ f56 1 9144000"/>
                <a:gd name="f72" fmla="*/ f57 1 1478478"/>
                <a:gd name="f73" fmla="*/ f58 1 9144000"/>
                <a:gd name="f74" fmla="*/ f59 1 1478478"/>
                <a:gd name="f75" fmla="*/ f60 1 9144000"/>
                <a:gd name="f76" fmla="*/ f61 1 1478478"/>
                <a:gd name="f77" fmla="*/ f62 1 9144000"/>
                <a:gd name="f78" fmla="*/ f63 1 1478478"/>
                <a:gd name="f79" fmla="*/ f64 1 9144000"/>
                <a:gd name="f80" fmla="*/ f65 1 1478478"/>
                <a:gd name="f81" fmla="*/ f66 1 9144000"/>
                <a:gd name="f82" fmla="*/ f67 1 1478478"/>
                <a:gd name="f83" fmla="*/ f45 1 f52"/>
                <a:gd name="f84" fmla="*/ f46 1 f52"/>
                <a:gd name="f85" fmla="*/ f45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</a:cxnLst>
              <a:rect l="f101" t="f104" r="f102" b="f103"/>
              <a:pathLst>
                <a:path w="9144000" h="147847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35" y="f36"/>
                  </a:cubicBezTo>
                  <a:cubicBezTo>
                    <a:pt x="f37" y="f38"/>
                    <a:pt x="f39" y="f40"/>
                    <a:pt x="f6" y="f41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3" name="Freeform 50"/>
            <p:cNvSpPr/>
            <p:nvPr/>
          </p:nvSpPr>
          <p:spPr>
            <a:xfrm>
              <a:off x="2137556" y="5132115"/>
              <a:ext cx="6982687" cy="1719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82691"/>
                <a:gd name="f7" fmla="val 1719942"/>
                <a:gd name="f8" fmla="val 162296"/>
                <a:gd name="f9" fmla="val 1536864"/>
                <a:gd name="f10" fmla="val 324592"/>
                <a:gd name="f11" fmla="val 1353787"/>
                <a:gd name="f12" fmla="val 546265"/>
                <a:gd name="f13" fmla="val 1185553"/>
                <a:gd name="f14" fmla="val 767938"/>
                <a:gd name="f15" fmla="val 1017319"/>
                <a:gd name="f16" fmla="val 1074718"/>
                <a:gd name="f17" fmla="val 835231"/>
                <a:gd name="f18" fmla="val 1330037"/>
                <a:gd name="f19" fmla="val 710540"/>
                <a:gd name="f20" fmla="val 1585356"/>
                <a:gd name="f21" fmla="val 585849"/>
                <a:gd name="f22" fmla="val 1741715"/>
                <a:gd name="f23" fmla="val 530430"/>
                <a:gd name="f24" fmla="val 2078182"/>
                <a:gd name="f25" fmla="val 437407"/>
                <a:gd name="f26" fmla="val 2414649"/>
                <a:gd name="f27" fmla="val 344384"/>
                <a:gd name="f28" fmla="val 3028208"/>
                <a:gd name="f29" fmla="val 213755"/>
                <a:gd name="f30" fmla="val 3348842"/>
                <a:gd name="f31" fmla="val 152399"/>
                <a:gd name="f32" fmla="val 3669476"/>
                <a:gd name="f33" fmla="val 91043"/>
                <a:gd name="f34" fmla="val 3718957"/>
                <a:gd name="f35" fmla="val 93022"/>
                <a:gd name="f36" fmla="val 4001985"/>
                <a:gd name="f37" fmla="val 69272"/>
                <a:gd name="f38" fmla="val 4285013"/>
                <a:gd name="f39" fmla="val 45522"/>
                <a:gd name="f40" fmla="val 4732317"/>
                <a:gd name="f41" fmla="val 19792"/>
                <a:gd name="f42" fmla="val 5047013"/>
                <a:gd name="f43" fmla="val 9896"/>
                <a:gd name="f44" fmla="val 5361709"/>
                <a:gd name="f45" fmla="val 5890161"/>
                <a:gd name="f46" fmla="val 6495803"/>
                <a:gd name="f47" fmla="val 6664037"/>
                <a:gd name="f48" fmla="val 13854"/>
                <a:gd name="f49" fmla="val 6818416"/>
                <a:gd name="f50" fmla="val 27708"/>
                <a:gd name="f51" fmla="val 6899564"/>
                <a:gd name="f52" fmla="val 33646"/>
                <a:gd name="f53" fmla="val 6980712"/>
                <a:gd name="f54" fmla="val 39584"/>
                <a:gd name="f55" fmla="val 6953003"/>
                <a:gd name="f56" fmla="val 37605"/>
                <a:gd name="f57" fmla="+- 0 0 -90"/>
                <a:gd name="f58" fmla="*/ f3 1 6982691"/>
                <a:gd name="f59" fmla="*/ f4 1 1719942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6982691"/>
                <a:gd name="f68" fmla="*/ f64 1 1719942"/>
                <a:gd name="f69" fmla="*/ 0 f65 1"/>
                <a:gd name="f70" fmla="*/ 1719942 f64 1"/>
                <a:gd name="f71" fmla="*/ 546265 f65 1"/>
                <a:gd name="f72" fmla="*/ 1185553 f64 1"/>
                <a:gd name="f73" fmla="*/ 1330037 f65 1"/>
                <a:gd name="f74" fmla="*/ 710540 f64 1"/>
                <a:gd name="f75" fmla="*/ 2078182 f65 1"/>
                <a:gd name="f76" fmla="*/ 437407 f64 1"/>
                <a:gd name="f77" fmla="*/ 3348842 f65 1"/>
                <a:gd name="f78" fmla="*/ 152399 f64 1"/>
                <a:gd name="f79" fmla="*/ 4001985 f65 1"/>
                <a:gd name="f80" fmla="*/ 69272 f64 1"/>
                <a:gd name="f81" fmla="*/ 5047013 f65 1"/>
                <a:gd name="f82" fmla="*/ 9896 f64 1"/>
                <a:gd name="f83" fmla="*/ 5890161 f65 1"/>
                <a:gd name="f84" fmla="*/ 6495803 f65 1"/>
                <a:gd name="f85" fmla="*/ 6899564 f65 1"/>
                <a:gd name="f86" fmla="*/ 33646 f64 1"/>
                <a:gd name="f87" fmla="*/ 6982691 f65 1"/>
                <a:gd name="f88" fmla="*/ 45522 f64 1"/>
                <a:gd name="f89" fmla="+- f66 0 f1"/>
                <a:gd name="f90" fmla="*/ f69 1 6982691"/>
                <a:gd name="f91" fmla="*/ f70 1 1719942"/>
                <a:gd name="f92" fmla="*/ f71 1 6982691"/>
                <a:gd name="f93" fmla="*/ f72 1 1719942"/>
                <a:gd name="f94" fmla="*/ f73 1 6982691"/>
                <a:gd name="f95" fmla="*/ f74 1 1719942"/>
                <a:gd name="f96" fmla="*/ f75 1 6982691"/>
                <a:gd name="f97" fmla="*/ f76 1 1719942"/>
                <a:gd name="f98" fmla="*/ f77 1 6982691"/>
                <a:gd name="f99" fmla="*/ f78 1 1719942"/>
                <a:gd name="f100" fmla="*/ f79 1 6982691"/>
                <a:gd name="f101" fmla="*/ f80 1 1719942"/>
                <a:gd name="f102" fmla="*/ f81 1 6982691"/>
                <a:gd name="f103" fmla="*/ f82 1 1719942"/>
                <a:gd name="f104" fmla="*/ f83 1 6982691"/>
                <a:gd name="f105" fmla="*/ f84 1 6982691"/>
                <a:gd name="f106" fmla="*/ f85 1 6982691"/>
                <a:gd name="f107" fmla="*/ f86 1 1719942"/>
                <a:gd name="f108" fmla="*/ f87 1 6982691"/>
                <a:gd name="f109" fmla="*/ f88 1 1719942"/>
                <a:gd name="f110" fmla="*/ f60 1 f67"/>
                <a:gd name="f111" fmla="*/ f61 1 f67"/>
                <a:gd name="f112" fmla="*/ f6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7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8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1"/>
                </a:cxn>
                <a:cxn ang="f89">
                  <a:pos x="f153" y="f151"/>
                </a:cxn>
                <a:cxn ang="f89">
                  <a:pos x="f154" y="f155"/>
                </a:cxn>
                <a:cxn ang="f89">
                  <a:pos x="f156" y="f157"/>
                </a:cxn>
              </a:cxnLst>
              <a:rect l="f134" t="f137" r="f135" b="f136"/>
              <a:pathLst>
                <a:path w="6982691" h="171994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5"/>
                    <a:pt x="f45" y="f43"/>
                    <a:pt x="f45" y="f43"/>
                  </a:cubicBezTo>
                  <a:lnTo>
                    <a:pt x="f46" y="f43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6" y="f39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4" name="Hexagon 51"/>
            <p:cNvSpPr/>
            <p:nvPr/>
          </p:nvSpPr>
          <p:spPr>
            <a:xfrm rot="1800004">
              <a:off x="2996164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5" name="Hexagon 52"/>
            <p:cNvSpPr/>
            <p:nvPr/>
          </p:nvSpPr>
          <p:spPr>
            <a:xfrm rot="1800004">
              <a:off x="3720067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6" name="Hexagon 53"/>
            <p:cNvSpPr/>
            <p:nvPr/>
          </p:nvSpPr>
          <p:spPr>
            <a:xfrm rot="1800004">
              <a:off x="3729595" y="15924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7" name="Hexagon 54"/>
            <p:cNvSpPr/>
            <p:nvPr/>
          </p:nvSpPr>
          <p:spPr>
            <a:xfrm rot="1800004">
              <a:off x="2977117" y="32559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8" name="Hexagon 55"/>
            <p:cNvSpPr/>
            <p:nvPr/>
          </p:nvSpPr>
          <p:spPr>
            <a:xfrm rot="1800004">
              <a:off x="4463017" y="53833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9" name="Freeform 58"/>
            <p:cNvSpPr/>
            <p:nvPr/>
          </p:nvSpPr>
          <p:spPr>
            <a:xfrm rot="1800004">
              <a:off x="-382409" y="4201520"/>
              <a:ext cx="1261497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1499"/>
                <a:gd name="f7" fmla="val 1388236"/>
                <a:gd name="f8" fmla="val 105098"/>
                <a:gd name="f9" fmla="val 56357"/>
                <a:gd name="f10" fmla="val 865241"/>
                <a:gd name="f11" fmla="val 694118"/>
                <a:gd name="f12" fmla="val 744578"/>
                <a:gd name="f13" fmla="val 1387893"/>
                <a:gd name="f14" fmla="+- 0 0 -90"/>
                <a:gd name="f15" fmla="*/ f3 1 1261499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61499"/>
                <a:gd name="f25" fmla="*/ f21 1 1388236"/>
                <a:gd name="f26" fmla="*/ 694118 f21 1"/>
                <a:gd name="f27" fmla="*/ 0 f21 1"/>
                <a:gd name="f28" fmla="*/ 1388236 f21 1"/>
                <a:gd name="f29" fmla="*/ 0 f22 1"/>
                <a:gd name="f30" fmla="*/ 105098 f21 1"/>
                <a:gd name="f31" fmla="*/ 56357 f22 1"/>
                <a:gd name="f32" fmla="*/ 865241 f22 1"/>
                <a:gd name="f33" fmla="*/ 1261499 f22 1"/>
                <a:gd name="f34" fmla="*/ 744578 f22 1"/>
                <a:gd name="f35" fmla="*/ 1387893 f21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261499"/>
                <a:gd name="f41" fmla="*/ f30 1 1388236"/>
                <a:gd name="f42" fmla="*/ f31 1 1261499"/>
                <a:gd name="f43" fmla="*/ f32 1 1261499"/>
                <a:gd name="f44" fmla="*/ f33 1 1261499"/>
                <a:gd name="f45" fmla="*/ f34 1 1261499"/>
                <a:gd name="f46" fmla="*/ f35 1 1388236"/>
                <a:gd name="f47" fmla="*/ f17 1 f24"/>
                <a:gd name="f48" fmla="*/ f18 1 f24"/>
                <a:gd name="f49" fmla="*/ f17 1 f25"/>
                <a:gd name="f50" fmla="*/ f19 1 f25"/>
                <a:gd name="f51" fmla="*/ f40 1 f24"/>
                <a:gd name="f52" fmla="*/ f41 1 f25"/>
                <a:gd name="f53" fmla="*/ f42 1 f24"/>
                <a:gd name="f54" fmla="*/ f38 1 f25"/>
                <a:gd name="f55" fmla="*/ f43 1 f24"/>
                <a:gd name="f56" fmla="*/ f44 1 f24"/>
                <a:gd name="f57" fmla="*/ f37 1 f25"/>
                <a:gd name="f58" fmla="*/ f39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5 1"/>
                <a:gd name="f71" fmla="*/ f57 f16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68"/>
                </a:cxn>
                <a:cxn ang="f36">
                  <a:pos x="f70" y="f71"/>
                </a:cxn>
                <a:cxn ang="f36">
                  <a:pos x="f69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1261499" h="1388236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0" y="f7"/>
                  </a:lnTo>
                  <a:lnTo>
                    <a:pt x="f12" y="f1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0" name="Hexagon 59"/>
            <p:cNvSpPr/>
            <p:nvPr/>
          </p:nvSpPr>
          <p:spPr>
            <a:xfrm rot="1800004">
              <a:off x="24364" y="54024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1" name="Hexagon 61"/>
            <p:cNvSpPr/>
            <p:nvPr/>
          </p:nvSpPr>
          <p:spPr>
            <a:xfrm rot="1800004">
              <a:off x="52939" y="28497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2" name="Hexagon 62"/>
            <p:cNvSpPr/>
            <p:nvPr/>
          </p:nvSpPr>
          <p:spPr>
            <a:xfrm rot="1800004">
              <a:off x="776842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3" name="Hexagon 63"/>
            <p:cNvSpPr/>
            <p:nvPr/>
          </p:nvSpPr>
          <p:spPr>
            <a:xfrm rot="1800004">
              <a:off x="1510264" y="541194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4" name="Hexagon 64"/>
            <p:cNvSpPr/>
            <p:nvPr/>
          </p:nvSpPr>
          <p:spPr>
            <a:xfrm rot="1800004">
              <a:off x="1529320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5" name="Hexagon 65"/>
            <p:cNvSpPr/>
            <p:nvPr/>
          </p:nvSpPr>
          <p:spPr>
            <a:xfrm rot="1800004">
              <a:off x="795889" y="1563851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6" name="Hexagon 66"/>
            <p:cNvSpPr/>
            <p:nvPr/>
          </p:nvSpPr>
          <p:spPr>
            <a:xfrm rot="1800004">
              <a:off x="6806167" y="41451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7" name="Hexagon 67"/>
            <p:cNvSpPr/>
            <p:nvPr/>
          </p:nvSpPr>
          <p:spPr>
            <a:xfrm rot="1800004">
              <a:off x="7549117" y="542147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8" name="Hexagon 68"/>
            <p:cNvSpPr/>
            <p:nvPr/>
          </p:nvSpPr>
          <p:spPr>
            <a:xfrm rot="1800004">
              <a:off x="7549117" y="28687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9" name="Freeform 69"/>
            <p:cNvSpPr/>
            <p:nvPr/>
          </p:nvSpPr>
          <p:spPr>
            <a:xfrm rot="1800004">
              <a:off x="8306521" y="4055632"/>
              <a:ext cx="1243410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3407"/>
                <a:gd name="f7" fmla="val 1388236"/>
                <a:gd name="f8" fmla="val 694118"/>
                <a:gd name="f9" fmla="val 396258"/>
                <a:gd name="f10" fmla="val 474029"/>
                <a:gd name="f11" fmla="val 4016"/>
                <a:gd name="f12" fmla="val 1325983"/>
                <a:gd name="f13" fmla="val 1205142"/>
                <a:gd name="f14" fmla="+- 0 0 -90"/>
                <a:gd name="f15" fmla="*/ f3 1 1243407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3407"/>
                <a:gd name="f25" fmla="*/ f21 1 1388236"/>
                <a:gd name="f26" fmla="*/ 694118 f21 1"/>
                <a:gd name="f27" fmla="*/ 0 f21 1"/>
                <a:gd name="f28" fmla="*/ 1388236 f21 1"/>
                <a:gd name="f29" fmla="*/ 4016 f21 1"/>
                <a:gd name="f30" fmla="*/ 0 f22 1"/>
                <a:gd name="f31" fmla="*/ 396258 f22 1"/>
                <a:gd name="f32" fmla="*/ 474029 f22 1"/>
                <a:gd name="f33" fmla="*/ 1243407 f22 1"/>
                <a:gd name="f34" fmla="*/ 1325983 f21 1"/>
                <a:gd name="f35" fmla="*/ 1205142 f22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388236"/>
                <a:gd name="f41" fmla="*/ f30 1 1243407"/>
                <a:gd name="f42" fmla="*/ f31 1 1243407"/>
                <a:gd name="f43" fmla="*/ f32 1 1243407"/>
                <a:gd name="f44" fmla="*/ f33 1 1243407"/>
                <a:gd name="f45" fmla="*/ f34 1 1388236"/>
                <a:gd name="f46" fmla="*/ f35 1 1243407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40 1 f25"/>
                <a:gd name="f57" fmla="*/ f44 1 f24"/>
                <a:gd name="f58" fmla="*/ f45 1 f25"/>
                <a:gd name="f59" fmla="*/ f46 1 f24"/>
                <a:gd name="f60" fmla="*/ f39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3407" h="1388236">
                  <a:moveTo>
                    <a:pt x="f5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40" name="Freeform 70"/>
            <p:cNvSpPr/>
            <p:nvPr/>
          </p:nvSpPr>
          <p:spPr>
            <a:xfrm rot="1800004">
              <a:off x="8306777" y="1511525"/>
              <a:ext cx="1241874" cy="13888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1871"/>
                <a:gd name="f7" fmla="val 1388822"/>
                <a:gd name="f8" fmla="val 694704"/>
                <a:gd name="f9" fmla="val 396258"/>
                <a:gd name="f10" fmla="val 586"/>
                <a:gd name="f11" fmla="val 482002"/>
                <a:gd name="f12" fmla="val 1323912"/>
                <a:gd name="f13" fmla="val 1205142"/>
                <a:gd name="f14" fmla="+- 0 0 -90"/>
                <a:gd name="f15" fmla="*/ f3 1 1241871"/>
                <a:gd name="f16" fmla="*/ f4 1 13888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1871"/>
                <a:gd name="f25" fmla="*/ f21 1 1388822"/>
                <a:gd name="f26" fmla="*/ 694704 f21 1"/>
                <a:gd name="f27" fmla="*/ 586 f21 1"/>
                <a:gd name="f28" fmla="*/ 0 f21 1"/>
                <a:gd name="f29" fmla="*/ 1388822 f21 1"/>
                <a:gd name="f30" fmla="*/ 0 f22 1"/>
                <a:gd name="f31" fmla="*/ 396258 f22 1"/>
                <a:gd name="f32" fmla="*/ 482002 f22 1"/>
                <a:gd name="f33" fmla="*/ 1241871 f22 1"/>
                <a:gd name="f34" fmla="*/ 1323912 f21 1"/>
                <a:gd name="f35" fmla="*/ 1205142 f22 1"/>
                <a:gd name="f36" fmla="+- f23 0 f1"/>
                <a:gd name="f37" fmla="*/ f26 1 1388822"/>
                <a:gd name="f38" fmla="*/ f27 1 1388822"/>
                <a:gd name="f39" fmla="*/ f28 1 1388822"/>
                <a:gd name="f40" fmla="*/ f29 1 1388822"/>
                <a:gd name="f41" fmla="*/ f30 1 1241871"/>
                <a:gd name="f42" fmla="*/ f31 1 1241871"/>
                <a:gd name="f43" fmla="*/ f32 1 1241871"/>
                <a:gd name="f44" fmla="*/ f33 1 1241871"/>
                <a:gd name="f45" fmla="*/ f34 1 1388822"/>
                <a:gd name="f46" fmla="*/ f35 1 1241871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39 1 f25"/>
                <a:gd name="f57" fmla="*/ f44 1 f24"/>
                <a:gd name="f58" fmla="*/ f45 1 f25"/>
                <a:gd name="f59" fmla="*/ f46 1 f24"/>
                <a:gd name="f60" fmla="*/ f40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1871" h="1388822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</p:grpSp>
      <p:sp>
        <p:nvSpPr>
          <p:cNvPr id="41" name="Rectangle 45"/>
          <p:cNvSpPr/>
          <p:nvPr/>
        </p:nvSpPr>
        <p:spPr>
          <a:xfrm>
            <a:off x="4561237" y="-21506"/>
            <a:ext cx="3679115" cy="6271842"/>
          </a:xfrm>
          <a:prstGeom prst="rect">
            <a:avLst/>
          </a:prstGeom>
          <a:solidFill>
            <a:srgbClr val="F5F5F5"/>
          </a:solidFill>
          <a:ln w="15873">
            <a:solidFill>
              <a:srgbClr val="74A51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2" name="Rectangle 56"/>
          <p:cNvSpPr/>
          <p:nvPr/>
        </p:nvSpPr>
        <p:spPr>
          <a:xfrm>
            <a:off x="4649093" y="-21506"/>
            <a:ext cx="3505196" cy="623940"/>
          </a:xfrm>
          <a:prstGeom prst="rect">
            <a:avLst/>
          </a:prstGeom>
          <a:solidFill>
            <a:srgbClr val="71685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8F5397-9AD1-4843-A651-249B7E0EE89D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44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B0905-6E90-49DB-A4B8-47A233B66C8A}" type="slidenum">
              <a:t>‹#›</a:t>
            </a:fld>
            <a:endParaRPr lang="cs-CZ"/>
          </a:p>
        </p:txBody>
      </p:sp>
      <p:sp>
        <p:nvSpPr>
          <p:cNvPr id="45" name="Rectangle 57"/>
          <p:cNvSpPr/>
          <p:nvPr/>
        </p:nvSpPr>
        <p:spPr>
          <a:xfrm>
            <a:off x="905566" y="601885"/>
            <a:ext cx="3562255" cy="5648440"/>
          </a:xfrm>
          <a:prstGeom prst="rect">
            <a:avLst/>
          </a:prstGeom>
          <a:solidFill>
            <a:srgbClr val="FFFFFF"/>
          </a:solidFill>
          <a:ln w="317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6" name="Content Placeholder 2"/>
          <p:cNvSpPr txBox="1">
            <a:spLocks noGrp="1"/>
          </p:cNvSpPr>
          <p:nvPr>
            <p:ph idx="1"/>
          </p:nvPr>
        </p:nvSpPr>
        <p:spPr>
          <a:xfrm>
            <a:off x="1145889" y="856527"/>
            <a:ext cx="3090443" cy="51507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0885" y="6088285"/>
            <a:ext cx="3505196" cy="81738"/>
          </a:xfrm>
          <a:prstGeom prst="rect">
            <a:avLst/>
          </a:prstGeom>
          <a:solidFill>
            <a:srgbClr val="94C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4641448" y="5724838"/>
            <a:ext cx="3493666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9" name="Title 1"/>
          <p:cNvSpPr txBox="1">
            <a:spLocks noGrp="1"/>
          </p:cNvSpPr>
          <p:nvPr>
            <p:ph type="title"/>
          </p:nvPr>
        </p:nvSpPr>
        <p:spPr>
          <a:xfrm>
            <a:off x="4739828" y="2657438"/>
            <a:ext cx="3304568" cy="146314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0" name="Text Placeholder 3"/>
          <p:cNvSpPr txBox="1">
            <a:spLocks noGrp="1"/>
          </p:cNvSpPr>
          <p:nvPr>
            <p:ph type="body" idx="2"/>
          </p:nvPr>
        </p:nvSpPr>
        <p:spPr>
          <a:xfrm>
            <a:off x="4736592" y="4136992"/>
            <a:ext cx="3298780" cy="151790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>
                <a:solidFill>
                  <a:srgbClr val="42424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61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-382409" y="0"/>
            <a:ext cx="9932340" cy="6858000"/>
            <a:chOff x="-382409" y="0"/>
            <a:chExt cx="9932340" cy="6858000"/>
          </a:xfrm>
        </p:grpSpPr>
        <p:grpSp>
          <p:nvGrpSpPr>
            <p:cNvPr id="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7" name="Rectangle 3"/>
                <p:cNvSpPr/>
                <p:nvPr/>
              </p:nvSpPr>
              <p:spPr>
                <a:xfrm>
                  <a:off x="22860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422910" y="0"/>
                <a:ext cx="2514600" cy="6858000"/>
                <a:chOff x="422910" y="0"/>
                <a:chExt cx="2514600" cy="6858000"/>
              </a:xfrm>
            </p:grpSpPr>
            <p:sp>
              <p:nvSpPr>
                <p:cNvPr id="9" name="Rectangle 83"/>
                <p:cNvSpPr/>
                <p:nvPr/>
              </p:nvSpPr>
              <p:spPr>
                <a:xfrm>
                  <a:off x="133731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0" name="Rectangle 84"/>
                <p:cNvSpPr/>
                <p:nvPr/>
              </p:nvSpPr>
              <p:spPr>
                <a:xfrm>
                  <a:off x="42291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1" name="Rectangle 85"/>
                <p:cNvSpPr/>
                <p:nvPr/>
              </p:nvSpPr>
              <p:spPr>
                <a:xfrm>
                  <a:off x="65151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6629400" y="0"/>
                <a:ext cx="2514600" cy="6858000"/>
                <a:chOff x="6629400" y="0"/>
                <a:chExt cx="2514600" cy="6858000"/>
              </a:xfrm>
            </p:grpSpPr>
            <p:sp>
              <p:nvSpPr>
                <p:cNvPr id="13" name="Rectangle 80"/>
                <p:cNvSpPr/>
                <p:nvPr/>
              </p:nvSpPr>
              <p:spPr>
                <a:xfrm rot="10799991">
                  <a:off x="6629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4" name="Rectangle 81"/>
                <p:cNvSpPr/>
                <p:nvPr/>
              </p:nvSpPr>
              <p:spPr>
                <a:xfrm rot="10799991">
                  <a:off x="86868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5" name="Rectangle 82"/>
                <p:cNvSpPr/>
                <p:nvPr/>
              </p:nvSpPr>
              <p:spPr>
                <a:xfrm rot="10799991">
                  <a:off x="8153403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sp>
            <p:nvSpPr>
              <p:cNvPr id="16" name="Rectangle 77"/>
              <p:cNvSpPr/>
              <p:nvPr/>
            </p:nvSpPr>
            <p:spPr>
              <a:xfrm>
                <a:off x="3810003" y="0"/>
                <a:ext cx="28193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7" name="Rectangle 78"/>
              <p:cNvSpPr/>
              <p:nvPr/>
            </p:nvSpPr>
            <p:spPr>
              <a:xfrm>
                <a:off x="2895603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8" name="Rectangle 79"/>
              <p:cNvSpPr/>
              <p:nvPr/>
            </p:nvSpPr>
            <p:spPr>
              <a:xfrm>
                <a:off x="3124203" y="0"/>
                <a:ext cx="7619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</p:grpSp>
        <p:sp>
          <p:nvSpPr>
            <p:cNvPr id="19" name="Freeform 45"/>
            <p:cNvSpPr/>
            <p:nvPr/>
          </p:nvSpPr>
          <p:spPr>
            <a:xfrm>
              <a:off x="-11878" y="5035134"/>
              <a:ext cx="9144000" cy="1175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175655"/>
                <a:gd name="f8" fmla="val 1116279"/>
                <a:gd name="f9" fmla="val 493815"/>
                <a:gd name="f10" fmla="val 1145967"/>
                <a:gd name="f11" fmla="val 987631"/>
                <a:gd name="f12" fmla="val 1674420"/>
                <a:gd name="f13" fmla="val 1163780"/>
                <a:gd name="f14" fmla="val 2361209"/>
                <a:gd name="f15" fmla="val 1151905"/>
                <a:gd name="f16" fmla="val 3204358"/>
                <a:gd name="f17" fmla="val 1138050"/>
                <a:gd name="f18" fmla="val 4120737"/>
                <a:gd name="f19" fmla="val 1045027"/>
                <a:gd name="f20" fmla="val 5037116"/>
                <a:gd name="f21" fmla="val 952004"/>
                <a:gd name="f22" fmla="val 6335486"/>
                <a:gd name="f23" fmla="val 779811"/>
                <a:gd name="f24" fmla="val 7172696"/>
                <a:gd name="f25" fmla="val 605640"/>
                <a:gd name="f26" fmla="val 8009907"/>
                <a:gd name="f27" fmla="val 431469"/>
                <a:gd name="f28" fmla="val 8866910"/>
                <a:gd name="f29" fmla="val 154379"/>
                <a:gd name="f30" fmla="+- 0 0 -90"/>
                <a:gd name="f31" fmla="*/ f3 1 9144000"/>
                <a:gd name="f32" fmla="*/ f4 1 117565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144000"/>
                <a:gd name="f41" fmla="*/ f37 1 1175655"/>
                <a:gd name="f42" fmla="*/ 0 f38 1"/>
                <a:gd name="f43" fmla="*/ 1674420 f38 1"/>
                <a:gd name="f44" fmla="*/ 4120737 f38 1"/>
                <a:gd name="f45" fmla="*/ 7172696 f38 1"/>
                <a:gd name="f46" fmla="*/ 9144000 f38 1"/>
                <a:gd name="f47" fmla="*/ 1116279 f37 1"/>
                <a:gd name="f48" fmla="*/ 1163780 f37 1"/>
                <a:gd name="f49" fmla="*/ 1045027 f37 1"/>
                <a:gd name="f50" fmla="*/ 605640 f37 1"/>
                <a:gd name="f51" fmla="*/ 0 f37 1"/>
                <a:gd name="f52" fmla="+- f39 0 f1"/>
                <a:gd name="f53" fmla="*/ f42 1 9144000"/>
                <a:gd name="f54" fmla="*/ f43 1 9144000"/>
                <a:gd name="f55" fmla="*/ f44 1 9144000"/>
                <a:gd name="f56" fmla="*/ f45 1 9144000"/>
                <a:gd name="f57" fmla="*/ f46 1 9144000"/>
                <a:gd name="f58" fmla="*/ f47 1 1175655"/>
                <a:gd name="f59" fmla="*/ f48 1 1175655"/>
                <a:gd name="f60" fmla="*/ f49 1 1175655"/>
                <a:gd name="f61" fmla="*/ f50 1 1175655"/>
                <a:gd name="f62" fmla="*/ f51 1 117565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8 1 f41"/>
                <a:gd name="f69" fmla="*/ f54 1 f40"/>
                <a:gd name="f70" fmla="*/ f59 1 f41"/>
                <a:gd name="f71" fmla="*/ f55 1 f40"/>
                <a:gd name="f72" fmla="*/ f60 1 f41"/>
                <a:gd name="f73" fmla="*/ f56 1 f40"/>
                <a:gd name="f74" fmla="*/ f61 1 f41"/>
                <a:gd name="f75" fmla="*/ f57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</a:cxnLst>
              <a:rect l="f77" t="f80" r="f78" b="f79"/>
              <a:pathLst>
                <a:path w="9144000" h="1175655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5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0" name="Freeform 46"/>
            <p:cNvSpPr/>
            <p:nvPr/>
          </p:nvSpPr>
          <p:spPr>
            <a:xfrm>
              <a:off x="-11878" y="3467596"/>
              <a:ext cx="9144000" cy="890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890650"/>
                <a:gd name="f8" fmla="val 263236"/>
                <a:gd name="f9" fmla="val 751114"/>
                <a:gd name="f10" fmla="val 526472"/>
                <a:gd name="f11" fmla="val 611579"/>
                <a:gd name="f12" fmla="val 1045028"/>
                <a:gd name="f13" fmla="val 475013"/>
                <a:gd name="f14" fmla="val 1563584"/>
                <a:gd name="f15" fmla="val 338447"/>
                <a:gd name="f16" fmla="val 2299855"/>
                <a:gd name="f17" fmla="val 138545"/>
                <a:gd name="f18" fmla="val 3111335"/>
                <a:gd name="f19" fmla="val 71252"/>
                <a:gd name="f20" fmla="val 3922815"/>
                <a:gd name="f21" fmla="val 3959"/>
                <a:gd name="f22" fmla="val 4908467"/>
                <a:gd name="f23" fmla="val 5913911"/>
                <a:gd name="f24" fmla="val 6919355"/>
                <a:gd name="f25" fmla="val 142504"/>
                <a:gd name="f26" fmla="val 8595756"/>
                <a:gd name="f27" fmla="val 427512"/>
                <a:gd name="f28" fmla="val 498764"/>
                <a:gd name="f29" fmla="+- 0 0 -90"/>
                <a:gd name="f30" fmla="*/ f3 1 9144000"/>
                <a:gd name="f31" fmla="*/ f4 1 8906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9144000"/>
                <a:gd name="f40" fmla="*/ f36 1 890650"/>
                <a:gd name="f41" fmla="*/ 0 f37 1"/>
                <a:gd name="f42" fmla="*/ 890650 f36 1"/>
                <a:gd name="f43" fmla="*/ 1045028 f37 1"/>
                <a:gd name="f44" fmla="*/ 475013 f36 1"/>
                <a:gd name="f45" fmla="*/ 3111335 f37 1"/>
                <a:gd name="f46" fmla="*/ 71252 f36 1"/>
                <a:gd name="f47" fmla="*/ 5913911 f37 1"/>
                <a:gd name="f48" fmla="*/ 9144000 f37 1"/>
                <a:gd name="f49" fmla="*/ 498764 f36 1"/>
                <a:gd name="f50" fmla="+- f38 0 f1"/>
                <a:gd name="f51" fmla="*/ f41 1 9144000"/>
                <a:gd name="f52" fmla="*/ f42 1 890650"/>
                <a:gd name="f53" fmla="*/ f43 1 9144000"/>
                <a:gd name="f54" fmla="*/ f44 1 890650"/>
                <a:gd name="f55" fmla="*/ f45 1 9144000"/>
                <a:gd name="f56" fmla="*/ f46 1 890650"/>
                <a:gd name="f57" fmla="*/ f47 1 9144000"/>
                <a:gd name="f58" fmla="*/ f48 1 9144000"/>
                <a:gd name="f59" fmla="*/ f49 1 890650"/>
                <a:gd name="f60" fmla="*/ f32 1 f39"/>
                <a:gd name="f61" fmla="*/ f33 1 f39"/>
                <a:gd name="f62" fmla="*/ f32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</a:cxnLst>
              <a:rect l="f73" t="f76" r="f74" b="f75"/>
              <a:pathLst>
                <a:path w="9144000" h="89065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19"/>
                  </a:cubicBezTo>
                  <a:cubicBezTo>
                    <a:pt x="f24" y="f25"/>
                    <a:pt x="f26" y="f27"/>
                    <a:pt x="f6" y="f28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1" name="Freeform 47"/>
            <p:cNvSpPr/>
            <p:nvPr/>
          </p:nvSpPr>
          <p:spPr>
            <a:xfrm>
              <a:off x="-23746" y="5640778"/>
              <a:ext cx="3004453" cy="1211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4457"/>
                <a:gd name="f7" fmla="val 1211283"/>
                <a:gd name="f8" fmla="val 1103415"/>
                <a:gd name="f9" fmla="val 501732"/>
                <a:gd name="f10" fmla="val 2206831"/>
                <a:gd name="f11" fmla="val 1003465"/>
                <a:gd name="f12" fmla="+- 0 0 -90"/>
                <a:gd name="f13" fmla="*/ f3 1 3004457"/>
                <a:gd name="f14" fmla="*/ f4 1 121128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004457"/>
                <a:gd name="f23" fmla="*/ f19 1 1211283"/>
                <a:gd name="f24" fmla="*/ 0 f20 1"/>
                <a:gd name="f25" fmla="*/ 0 f19 1"/>
                <a:gd name="f26" fmla="*/ 3004457 f20 1"/>
                <a:gd name="f27" fmla="*/ 1211283 f19 1"/>
                <a:gd name="f28" fmla="+- f21 0 f1"/>
                <a:gd name="f29" fmla="*/ f24 1 3004457"/>
                <a:gd name="f30" fmla="*/ f25 1 1211283"/>
                <a:gd name="f31" fmla="*/ f26 1 3004457"/>
                <a:gd name="f32" fmla="*/ f27 1 1211283"/>
                <a:gd name="f33" fmla="*/ f15 1 f22"/>
                <a:gd name="f34" fmla="*/ f16 1 f22"/>
                <a:gd name="f35" fmla="*/ f15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</a:cxnLst>
              <a:rect l="f41" t="f44" r="f42" b="f43"/>
              <a:pathLst>
                <a:path w="3004457" h="1211283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2" name="Freeform 48"/>
            <p:cNvSpPr/>
            <p:nvPr/>
          </p:nvSpPr>
          <p:spPr>
            <a:xfrm>
              <a:off x="-11878" y="5284518"/>
              <a:ext cx="9144000" cy="1478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478478"/>
                <a:gd name="f8" fmla="val 285997"/>
                <a:gd name="f9" fmla="val 99951"/>
                <a:gd name="f10" fmla="val 571995"/>
                <a:gd name="f11" fmla="val 199902"/>
                <a:gd name="f12" fmla="val 1104405"/>
                <a:gd name="f13" fmla="val 344385"/>
                <a:gd name="f14" fmla="val 1636815"/>
                <a:gd name="f15" fmla="val 488868"/>
                <a:gd name="f16" fmla="val 2432462"/>
                <a:gd name="f17" fmla="val 710541"/>
                <a:gd name="f18" fmla="val 3194462"/>
                <a:gd name="f19" fmla="val 866899"/>
                <a:gd name="f20" fmla="val 3956462"/>
                <a:gd name="f21" fmla="val 1023258"/>
                <a:gd name="f22" fmla="val 4920343"/>
                <a:gd name="f23" fmla="val 1185554"/>
                <a:gd name="f24" fmla="val 5676405"/>
                <a:gd name="f25" fmla="val 1282536"/>
                <a:gd name="f26" fmla="val 6432467"/>
                <a:gd name="f27" fmla="val 1379518"/>
                <a:gd name="f28" fmla="val 7247906"/>
                <a:gd name="f29" fmla="val 1419102"/>
                <a:gd name="f30" fmla="val 7730836"/>
                <a:gd name="f31" fmla="val 1448790"/>
                <a:gd name="f32" fmla="val 8213766"/>
                <a:gd name="f33" fmla="val 8338457"/>
                <a:gd name="f34" fmla="val 1464623"/>
                <a:gd name="f35" fmla="val 8573984"/>
                <a:gd name="f36" fmla="val 1460665"/>
                <a:gd name="f37" fmla="val 8809511"/>
                <a:gd name="f38" fmla="val 1456707"/>
                <a:gd name="f39" fmla="val 8976755"/>
                <a:gd name="f40" fmla="val 1440873"/>
                <a:gd name="f41" fmla="val 1425039"/>
                <a:gd name="f42" fmla="+- 0 0 -90"/>
                <a:gd name="f43" fmla="*/ f3 1 9144000"/>
                <a:gd name="f44" fmla="*/ f4 1 14784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144000"/>
                <a:gd name="f53" fmla="*/ f49 1 1478478"/>
                <a:gd name="f54" fmla="*/ 0 f50 1"/>
                <a:gd name="f55" fmla="*/ 0 f49 1"/>
                <a:gd name="f56" fmla="*/ 1104405 f50 1"/>
                <a:gd name="f57" fmla="*/ 344385 f49 1"/>
                <a:gd name="f58" fmla="*/ 3194462 f50 1"/>
                <a:gd name="f59" fmla="*/ 866899 f49 1"/>
                <a:gd name="f60" fmla="*/ 5676405 f50 1"/>
                <a:gd name="f61" fmla="*/ 1282536 f49 1"/>
                <a:gd name="f62" fmla="*/ 7730836 f50 1"/>
                <a:gd name="f63" fmla="*/ 1448790 f49 1"/>
                <a:gd name="f64" fmla="*/ 8573984 f50 1"/>
                <a:gd name="f65" fmla="*/ 1460665 f49 1"/>
                <a:gd name="f66" fmla="*/ 9144000 f50 1"/>
                <a:gd name="f67" fmla="*/ 1425039 f49 1"/>
                <a:gd name="f68" fmla="+- f51 0 f1"/>
                <a:gd name="f69" fmla="*/ f54 1 9144000"/>
                <a:gd name="f70" fmla="*/ f55 1 1478478"/>
                <a:gd name="f71" fmla="*/ f56 1 9144000"/>
                <a:gd name="f72" fmla="*/ f57 1 1478478"/>
                <a:gd name="f73" fmla="*/ f58 1 9144000"/>
                <a:gd name="f74" fmla="*/ f59 1 1478478"/>
                <a:gd name="f75" fmla="*/ f60 1 9144000"/>
                <a:gd name="f76" fmla="*/ f61 1 1478478"/>
                <a:gd name="f77" fmla="*/ f62 1 9144000"/>
                <a:gd name="f78" fmla="*/ f63 1 1478478"/>
                <a:gd name="f79" fmla="*/ f64 1 9144000"/>
                <a:gd name="f80" fmla="*/ f65 1 1478478"/>
                <a:gd name="f81" fmla="*/ f66 1 9144000"/>
                <a:gd name="f82" fmla="*/ f67 1 1478478"/>
                <a:gd name="f83" fmla="*/ f45 1 f52"/>
                <a:gd name="f84" fmla="*/ f46 1 f52"/>
                <a:gd name="f85" fmla="*/ f45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</a:cxnLst>
              <a:rect l="f101" t="f104" r="f102" b="f103"/>
              <a:pathLst>
                <a:path w="9144000" h="147847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35" y="f36"/>
                  </a:cubicBezTo>
                  <a:cubicBezTo>
                    <a:pt x="f37" y="f38"/>
                    <a:pt x="f39" y="f40"/>
                    <a:pt x="f6" y="f41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3" name="Freeform 49"/>
            <p:cNvSpPr/>
            <p:nvPr/>
          </p:nvSpPr>
          <p:spPr>
            <a:xfrm>
              <a:off x="2137556" y="5132115"/>
              <a:ext cx="6982687" cy="1719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82691"/>
                <a:gd name="f7" fmla="val 1719942"/>
                <a:gd name="f8" fmla="val 162296"/>
                <a:gd name="f9" fmla="val 1536864"/>
                <a:gd name="f10" fmla="val 324592"/>
                <a:gd name="f11" fmla="val 1353787"/>
                <a:gd name="f12" fmla="val 546265"/>
                <a:gd name="f13" fmla="val 1185553"/>
                <a:gd name="f14" fmla="val 767938"/>
                <a:gd name="f15" fmla="val 1017319"/>
                <a:gd name="f16" fmla="val 1074718"/>
                <a:gd name="f17" fmla="val 835231"/>
                <a:gd name="f18" fmla="val 1330037"/>
                <a:gd name="f19" fmla="val 710540"/>
                <a:gd name="f20" fmla="val 1585356"/>
                <a:gd name="f21" fmla="val 585849"/>
                <a:gd name="f22" fmla="val 1741715"/>
                <a:gd name="f23" fmla="val 530430"/>
                <a:gd name="f24" fmla="val 2078182"/>
                <a:gd name="f25" fmla="val 437407"/>
                <a:gd name="f26" fmla="val 2414649"/>
                <a:gd name="f27" fmla="val 344384"/>
                <a:gd name="f28" fmla="val 3028208"/>
                <a:gd name="f29" fmla="val 213755"/>
                <a:gd name="f30" fmla="val 3348842"/>
                <a:gd name="f31" fmla="val 152399"/>
                <a:gd name="f32" fmla="val 3669476"/>
                <a:gd name="f33" fmla="val 91043"/>
                <a:gd name="f34" fmla="val 3718957"/>
                <a:gd name="f35" fmla="val 93022"/>
                <a:gd name="f36" fmla="val 4001985"/>
                <a:gd name="f37" fmla="val 69272"/>
                <a:gd name="f38" fmla="val 4285013"/>
                <a:gd name="f39" fmla="val 45522"/>
                <a:gd name="f40" fmla="val 4732317"/>
                <a:gd name="f41" fmla="val 19792"/>
                <a:gd name="f42" fmla="val 5047013"/>
                <a:gd name="f43" fmla="val 9896"/>
                <a:gd name="f44" fmla="val 5361709"/>
                <a:gd name="f45" fmla="val 5890161"/>
                <a:gd name="f46" fmla="val 6495803"/>
                <a:gd name="f47" fmla="val 6664037"/>
                <a:gd name="f48" fmla="val 13854"/>
                <a:gd name="f49" fmla="val 6818416"/>
                <a:gd name="f50" fmla="val 27708"/>
                <a:gd name="f51" fmla="val 6899564"/>
                <a:gd name="f52" fmla="val 33646"/>
                <a:gd name="f53" fmla="val 6980712"/>
                <a:gd name="f54" fmla="val 39584"/>
                <a:gd name="f55" fmla="val 6953003"/>
                <a:gd name="f56" fmla="val 37605"/>
                <a:gd name="f57" fmla="+- 0 0 -90"/>
                <a:gd name="f58" fmla="*/ f3 1 6982691"/>
                <a:gd name="f59" fmla="*/ f4 1 1719942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6982691"/>
                <a:gd name="f68" fmla="*/ f64 1 1719942"/>
                <a:gd name="f69" fmla="*/ 0 f65 1"/>
                <a:gd name="f70" fmla="*/ 1719942 f64 1"/>
                <a:gd name="f71" fmla="*/ 546265 f65 1"/>
                <a:gd name="f72" fmla="*/ 1185553 f64 1"/>
                <a:gd name="f73" fmla="*/ 1330037 f65 1"/>
                <a:gd name="f74" fmla="*/ 710540 f64 1"/>
                <a:gd name="f75" fmla="*/ 2078182 f65 1"/>
                <a:gd name="f76" fmla="*/ 437407 f64 1"/>
                <a:gd name="f77" fmla="*/ 3348842 f65 1"/>
                <a:gd name="f78" fmla="*/ 152399 f64 1"/>
                <a:gd name="f79" fmla="*/ 4001985 f65 1"/>
                <a:gd name="f80" fmla="*/ 69272 f64 1"/>
                <a:gd name="f81" fmla="*/ 5047013 f65 1"/>
                <a:gd name="f82" fmla="*/ 9896 f64 1"/>
                <a:gd name="f83" fmla="*/ 5890161 f65 1"/>
                <a:gd name="f84" fmla="*/ 6495803 f65 1"/>
                <a:gd name="f85" fmla="*/ 6899564 f65 1"/>
                <a:gd name="f86" fmla="*/ 33646 f64 1"/>
                <a:gd name="f87" fmla="*/ 6982691 f65 1"/>
                <a:gd name="f88" fmla="*/ 45522 f64 1"/>
                <a:gd name="f89" fmla="+- f66 0 f1"/>
                <a:gd name="f90" fmla="*/ f69 1 6982691"/>
                <a:gd name="f91" fmla="*/ f70 1 1719942"/>
                <a:gd name="f92" fmla="*/ f71 1 6982691"/>
                <a:gd name="f93" fmla="*/ f72 1 1719942"/>
                <a:gd name="f94" fmla="*/ f73 1 6982691"/>
                <a:gd name="f95" fmla="*/ f74 1 1719942"/>
                <a:gd name="f96" fmla="*/ f75 1 6982691"/>
                <a:gd name="f97" fmla="*/ f76 1 1719942"/>
                <a:gd name="f98" fmla="*/ f77 1 6982691"/>
                <a:gd name="f99" fmla="*/ f78 1 1719942"/>
                <a:gd name="f100" fmla="*/ f79 1 6982691"/>
                <a:gd name="f101" fmla="*/ f80 1 1719942"/>
                <a:gd name="f102" fmla="*/ f81 1 6982691"/>
                <a:gd name="f103" fmla="*/ f82 1 1719942"/>
                <a:gd name="f104" fmla="*/ f83 1 6982691"/>
                <a:gd name="f105" fmla="*/ f84 1 6982691"/>
                <a:gd name="f106" fmla="*/ f85 1 6982691"/>
                <a:gd name="f107" fmla="*/ f86 1 1719942"/>
                <a:gd name="f108" fmla="*/ f87 1 6982691"/>
                <a:gd name="f109" fmla="*/ f88 1 1719942"/>
                <a:gd name="f110" fmla="*/ f60 1 f67"/>
                <a:gd name="f111" fmla="*/ f61 1 f67"/>
                <a:gd name="f112" fmla="*/ f6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7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8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1"/>
                </a:cxn>
                <a:cxn ang="f89">
                  <a:pos x="f153" y="f151"/>
                </a:cxn>
                <a:cxn ang="f89">
                  <a:pos x="f154" y="f155"/>
                </a:cxn>
                <a:cxn ang="f89">
                  <a:pos x="f156" y="f157"/>
                </a:cxn>
              </a:cxnLst>
              <a:rect l="f134" t="f137" r="f135" b="f136"/>
              <a:pathLst>
                <a:path w="6982691" h="171994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5"/>
                    <a:pt x="f45" y="f43"/>
                    <a:pt x="f45" y="f43"/>
                  </a:cubicBezTo>
                  <a:lnTo>
                    <a:pt x="f46" y="f43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6" y="f39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4" name="Hexagon 50"/>
            <p:cNvSpPr/>
            <p:nvPr/>
          </p:nvSpPr>
          <p:spPr>
            <a:xfrm rot="1800004">
              <a:off x="2996164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5" name="Hexagon 51"/>
            <p:cNvSpPr/>
            <p:nvPr/>
          </p:nvSpPr>
          <p:spPr>
            <a:xfrm rot="1800004">
              <a:off x="3720067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6" name="Hexagon 59"/>
            <p:cNvSpPr/>
            <p:nvPr/>
          </p:nvSpPr>
          <p:spPr>
            <a:xfrm rot="1800004">
              <a:off x="3729595" y="15924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7" name="Hexagon 60"/>
            <p:cNvSpPr/>
            <p:nvPr/>
          </p:nvSpPr>
          <p:spPr>
            <a:xfrm rot="1800004">
              <a:off x="2977117" y="32559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8" name="Hexagon 61"/>
            <p:cNvSpPr/>
            <p:nvPr/>
          </p:nvSpPr>
          <p:spPr>
            <a:xfrm rot="1800004">
              <a:off x="4463017" y="53833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9" name="Freeform 62"/>
            <p:cNvSpPr/>
            <p:nvPr/>
          </p:nvSpPr>
          <p:spPr>
            <a:xfrm rot="1800004">
              <a:off x="-382409" y="4201520"/>
              <a:ext cx="1261497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1499"/>
                <a:gd name="f7" fmla="val 1388236"/>
                <a:gd name="f8" fmla="val 105098"/>
                <a:gd name="f9" fmla="val 56357"/>
                <a:gd name="f10" fmla="val 865241"/>
                <a:gd name="f11" fmla="val 694118"/>
                <a:gd name="f12" fmla="val 744578"/>
                <a:gd name="f13" fmla="val 1387893"/>
                <a:gd name="f14" fmla="+- 0 0 -90"/>
                <a:gd name="f15" fmla="*/ f3 1 1261499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61499"/>
                <a:gd name="f25" fmla="*/ f21 1 1388236"/>
                <a:gd name="f26" fmla="*/ 694118 f21 1"/>
                <a:gd name="f27" fmla="*/ 0 f21 1"/>
                <a:gd name="f28" fmla="*/ 1388236 f21 1"/>
                <a:gd name="f29" fmla="*/ 0 f22 1"/>
                <a:gd name="f30" fmla="*/ 105098 f21 1"/>
                <a:gd name="f31" fmla="*/ 56357 f22 1"/>
                <a:gd name="f32" fmla="*/ 865241 f22 1"/>
                <a:gd name="f33" fmla="*/ 1261499 f22 1"/>
                <a:gd name="f34" fmla="*/ 744578 f22 1"/>
                <a:gd name="f35" fmla="*/ 1387893 f21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261499"/>
                <a:gd name="f41" fmla="*/ f30 1 1388236"/>
                <a:gd name="f42" fmla="*/ f31 1 1261499"/>
                <a:gd name="f43" fmla="*/ f32 1 1261499"/>
                <a:gd name="f44" fmla="*/ f33 1 1261499"/>
                <a:gd name="f45" fmla="*/ f34 1 1261499"/>
                <a:gd name="f46" fmla="*/ f35 1 1388236"/>
                <a:gd name="f47" fmla="*/ f17 1 f24"/>
                <a:gd name="f48" fmla="*/ f18 1 f24"/>
                <a:gd name="f49" fmla="*/ f17 1 f25"/>
                <a:gd name="f50" fmla="*/ f19 1 f25"/>
                <a:gd name="f51" fmla="*/ f40 1 f24"/>
                <a:gd name="f52" fmla="*/ f41 1 f25"/>
                <a:gd name="f53" fmla="*/ f42 1 f24"/>
                <a:gd name="f54" fmla="*/ f38 1 f25"/>
                <a:gd name="f55" fmla="*/ f43 1 f24"/>
                <a:gd name="f56" fmla="*/ f44 1 f24"/>
                <a:gd name="f57" fmla="*/ f37 1 f25"/>
                <a:gd name="f58" fmla="*/ f39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5 1"/>
                <a:gd name="f71" fmla="*/ f57 f16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68"/>
                </a:cxn>
                <a:cxn ang="f36">
                  <a:pos x="f70" y="f71"/>
                </a:cxn>
                <a:cxn ang="f36">
                  <a:pos x="f69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1261499" h="1388236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0" y="f7"/>
                  </a:lnTo>
                  <a:lnTo>
                    <a:pt x="f12" y="f1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0" name="Hexagon 63"/>
            <p:cNvSpPr/>
            <p:nvPr/>
          </p:nvSpPr>
          <p:spPr>
            <a:xfrm rot="1800004">
              <a:off x="24364" y="54024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1" name="Hexagon 64"/>
            <p:cNvSpPr/>
            <p:nvPr/>
          </p:nvSpPr>
          <p:spPr>
            <a:xfrm rot="1800004">
              <a:off x="52939" y="28497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2" name="Hexagon 65"/>
            <p:cNvSpPr/>
            <p:nvPr/>
          </p:nvSpPr>
          <p:spPr>
            <a:xfrm rot="1800004">
              <a:off x="776842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3" name="Hexagon 66"/>
            <p:cNvSpPr/>
            <p:nvPr/>
          </p:nvSpPr>
          <p:spPr>
            <a:xfrm rot="1800004">
              <a:off x="1510264" y="541194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4" name="Hexagon 67"/>
            <p:cNvSpPr/>
            <p:nvPr/>
          </p:nvSpPr>
          <p:spPr>
            <a:xfrm rot="1800004">
              <a:off x="1529320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5" name="Hexagon 68"/>
            <p:cNvSpPr/>
            <p:nvPr/>
          </p:nvSpPr>
          <p:spPr>
            <a:xfrm rot="1800004">
              <a:off x="795889" y="1563851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6" name="Hexagon 69"/>
            <p:cNvSpPr/>
            <p:nvPr/>
          </p:nvSpPr>
          <p:spPr>
            <a:xfrm rot="1800004">
              <a:off x="6806167" y="41451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7" name="Hexagon 70"/>
            <p:cNvSpPr/>
            <p:nvPr/>
          </p:nvSpPr>
          <p:spPr>
            <a:xfrm rot="1800004">
              <a:off x="7549117" y="542147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8" name="Hexagon 71"/>
            <p:cNvSpPr/>
            <p:nvPr/>
          </p:nvSpPr>
          <p:spPr>
            <a:xfrm rot="1800004">
              <a:off x="7549117" y="28687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9" name="Freeform 72"/>
            <p:cNvSpPr/>
            <p:nvPr/>
          </p:nvSpPr>
          <p:spPr>
            <a:xfrm rot="1800004">
              <a:off x="8306521" y="4055632"/>
              <a:ext cx="1243410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3407"/>
                <a:gd name="f7" fmla="val 1388236"/>
                <a:gd name="f8" fmla="val 694118"/>
                <a:gd name="f9" fmla="val 396258"/>
                <a:gd name="f10" fmla="val 474029"/>
                <a:gd name="f11" fmla="val 4016"/>
                <a:gd name="f12" fmla="val 1325983"/>
                <a:gd name="f13" fmla="val 1205142"/>
                <a:gd name="f14" fmla="+- 0 0 -90"/>
                <a:gd name="f15" fmla="*/ f3 1 1243407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3407"/>
                <a:gd name="f25" fmla="*/ f21 1 1388236"/>
                <a:gd name="f26" fmla="*/ 694118 f21 1"/>
                <a:gd name="f27" fmla="*/ 0 f21 1"/>
                <a:gd name="f28" fmla="*/ 1388236 f21 1"/>
                <a:gd name="f29" fmla="*/ 4016 f21 1"/>
                <a:gd name="f30" fmla="*/ 0 f22 1"/>
                <a:gd name="f31" fmla="*/ 396258 f22 1"/>
                <a:gd name="f32" fmla="*/ 474029 f22 1"/>
                <a:gd name="f33" fmla="*/ 1243407 f22 1"/>
                <a:gd name="f34" fmla="*/ 1325983 f21 1"/>
                <a:gd name="f35" fmla="*/ 1205142 f22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388236"/>
                <a:gd name="f41" fmla="*/ f30 1 1243407"/>
                <a:gd name="f42" fmla="*/ f31 1 1243407"/>
                <a:gd name="f43" fmla="*/ f32 1 1243407"/>
                <a:gd name="f44" fmla="*/ f33 1 1243407"/>
                <a:gd name="f45" fmla="*/ f34 1 1388236"/>
                <a:gd name="f46" fmla="*/ f35 1 1243407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40 1 f25"/>
                <a:gd name="f57" fmla="*/ f44 1 f24"/>
                <a:gd name="f58" fmla="*/ f45 1 f25"/>
                <a:gd name="f59" fmla="*/ f46 1 f24"/>
                <a:gd name="f60" fmla="*/ f39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3407" h="1388236">
                  <a:moveTo>
                    <a:pt x="f5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40" name="Freeform 73"/>
            <p:cNvSpPr/>
            <p:nvPr/>
          </p:nvSpPr>
          <p:spPr>
            <a:xfrm rot="1800004">
              <a:off x="8306777" y="1511525"/>
              <a:ext cx="1241874" cy="13888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1871"/>
                <a:gd name="f7" fmla="val 1388822"/>
                <a:gd name="f8" fmla="val 694704"/>
                <a:gd name="f9" fmla="val 396258"/>
                <a:gd name="f10" fmla="val 586"/>
                <a:gd name="f11" fmla="val 482002"/>
                <a:gd name="f12" fmla="val 1323912"/>
                <a:gd name="f13" fmla="val 1205142"/>
                <a:gd name="f14" fmla="+- 0 0 -90"/>
                <a:gd name="f15" fmla="*/ f3 1 1241871"/>
                <a:gd name="f16" fmla="*/ f4 1 13888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1871"/>
                <a:gd name="f25" fmla="*/ f21 1 1388822"/>
                <a:gd name="f26" fmla="*/ 694704 f21 1"/>
                <a:gd name="f27" fmla="*/ 586 f21 1"/>
                <a:gd name="f28" fmla="*/ 0 f21 1"/>
                <a:gd name="f29" fmla="*/ 1388822 f21 1"/>
                <a:gd name="f30" fmla="*/ 0 f22 1"/>
                <a:gd name="f31" fmla="*/ 396258 f22 1"/>
                <a:gd name="f32" fmla="*/ 482002 f22 1"/>
                <a:gd name="f33" fmla="*/ 1241871 f22 1"/>
                <a:gd name="f34" fmla="*/ 1323912 f21 1"/>
                <a:gd name="f35" fmla="*/ 1205142 f22 1"/>
                <a:gd name="f36" fmla="+- f23 0 f1"/>
                <a:gd name="f37" fmla="*/ f26 1 1388822"/>
                <a:gd name="f38" fmla="*/ f27 1 1388822"/>
                <a:gd name="f39" fmla="*/ f28 1 1388822"/>
                <a:gd name="f40" fmla="*/ f29 1 1388822"/>
                <a:gd name="f41" fmla="*/ f30 1 1241871"/>
                <a:gd name="f42" fmla="*/ f31 1 1241871"/>
                <a:gd name="f43" fmla="*/ f32 1 1241871"/>
                <a:gd name="f44" fmla="*/ f33 1 1241871"/>
                <a:gd name="f45" fmla="*/ f34 1 1388822"/>
                <a:gd name="f46" fmla="*/ f35 1 1241871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39 1 f25"/>
                <a:gd name="f57" fmla="*/ f44 1 f24"/>
                <a:gd name="f58" fmla="*/ f45 1 f25"/>
                <a:gd name="f59" fmla="*/ f46 1 f24"/>
                <a:gd name="f60" fmla="*/ f40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1871" h="1388822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</p:grpSp>
      <p:sp>
        <p:nvSpPr>
          <p:cNvPr id="41" name="Rectangle 93"/>
          <p:cNvSpPr/>
          <p:nvPr/>
        </p:nvSpPr>
        <p:spPr>
          <a:xfrm>
            <a:off x="4561237" y="-21506"/>
            <a:ext cx="3679115" cy="6271842"/>
          </a:xfrm>
          <a:prstGeom prst="rect">
            <a:avLst/>
          </a:prstGeom>
          <a:solidFill>
            <a:srgbClr val="F5F5F5"/>
          </a:solidFill>
          <a:ln w="15873">
            <a:solidFill>
              <a:srgbClr val="74A51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2" name="Rectangle 100"/>
          <p:cNvSpPr/>
          <p:nvPr/>
        </p:nvSpPr>
        <p:spPr>
          <a:xfrm>
            <a:off x="4649093" y="-21506"/>
            <a:ext cx="3505196" cy="623940"/>
          </a:xfrm>
          <a:prstGeom prst="rect">
            <a:avLst/>
          </a:prstGeom>
          <a:solidFill>
            <a:srgbClr val="71685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3" name="Rectangle 101"/>
          <p:cNvSpPr/>
          <p:nvPr/>
        </p:nvSpPr>
        <p:spPr>
          <a:xfrm>
            <a:off x="905566" y="601885"/>
            <a:ext cx="3562255" cy="5648440"/>
          </a:xfrm>
          <a:prstGeom prst="rect">
            <a:avLst/>
          </a:prstGeom>
          <a:solidFill>
            <a:srgbClr val="FFFFFF"/>
          </a:solidFill>
          <a:ln w="3172">
            <a:solidFill>
              <a:srgbClr val="1F1F1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4" name="Rectangle 104"/>
          <p:cNvSpPr/>
          <p:nvPr/>
        </p:nvSpPr>
        <p:spPr>
          <a:xfrm>
            <a:off x="4650885" y="6088285"/>
            <a:ext cx="3505196" cy="81738"/>
          </a:xfrm>
          <a:prstGeom prst="rect">
            <a:avLst/>
          </a:prstGeom>
          <a:solidFill>
            <a:srgbClr val="94C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5" name="Title 1"/>
          <p:cNvSpPr txBox="1">
            <a:spLocks noGrp="1"/>
          </p:cNvSpPr>
          <p:nvPr>
            <p:ph type="title"/>
          </p:nvPr>
        </p:nvSpPr>
        <p:spPr>
          <a:xfrm>
            <a:off x="4734424" y="2660903"/>
            <a:ext cx="3300984" cy="14630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6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005209" y="693791"/>
            <a:ext cx="3359624" cy="54681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>
                <a:solidFill>
                  <a:srgbClr val="94C600"/>
                </a:solidFill>
              </a:defRPr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7" name="Text Placeholder 3"/>
          <p:cNvSpPr txBox="1">
            <a:spLocks noGrp="1"/>
          </p:cNvSpPr>
          <p:nvPr>
            <p:ph type="body" idx="2"/>
          </p:nvPr>
        </p:nvSpPr>
        <p:spPr>
          <a:xfrm>
            <a:off x="4734626" y="4133087"/>
            <a:ext cx="3300572" cy="151955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>
                <a:solidFill>
                  <a:srgbClr val="42424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8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7C7559-B050-48A6-A926-1B64F5617A89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49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4641448" y="5724838"/>
            <a:ext cx="3493666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0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4395D9-22D3-4730-BE06-09CAD8965A6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100000">
              <a:srgbClr val="92BE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-304803" y="0"/>
            <a:ext cx="9932340" cy="6858000"/>
            <a:chOff x="-304803" y="0"/>
            <a:chExt cx="9932340" cy="6858000"/>
          </a:xfrm>
        </p:grpSpPr>
        <p:grpSp>
          <p:nvGrpSpPr>
            <p:cNvPr id="3" name="Group 44"/>
            <p:cNvGrpSpPr/>
            <p:nvPr/>
          </p:nvGrpSpPr>
          <p:grpSpPr>
            <a:xfrm>
              <a:off x="77605" y="0"/>
              <a:ext cx="9144000" cy="6858000"/>
              <a:chOff x="77605" y="0"/>
              <a:chExt cx="9144000" cy="685800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77605" y="0"/>
                <a:ext cx="2514600" cy="6858000"/>
                <a:chOff x="77605" y="0"/>
                <a:chExt cx="2514600" cy="6858000"/>
              </a:xfrm>
            </p:grpSpPr>
            <p:sp>
              <p:nvSpPr>
                <p:cNvPr id="5" name="Rectangle 112"/>
                <p:cNvSpPr/>
                <p:nvPr/>
              </p:nvSpPr>
              <p:spPr>
                <a:xfrm>
                  <a:off x="992005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6" name="Rectangle 2"/>
                <p:cNvSpPr/>
                <p:nvPr/>
              </p:nvSpPr>
              <p:spPr>
                <a:xfrm>
                  <a:off x="77605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7" name="Rectangle 3"/>
                <p:cNvSpPr/>
                <p:nvPr/>
              </p:nvSpPr>
              <p:spPr>
                <a:xfrm>
                  <a:off x="306205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500515" y="0"/>
                <a:ext cx="2514600" cy="6858000"/>
                <a:chOff x="500515" y="0"/>
                <a:chExt cx="2514600" cy="6858000"/>
              </a:xfrm>
            </p:grpSpPr>
            <p:sp>
              <p:nvSpPr>
                <p:cNvPr id="9" name="Rectangle 109"/>
                <p:cNvSpPr/>
                <p:nvPr/>
              </p:nvSpPr>
              <p:spPr>
                <a:xfrm>
                  <a:off x="1414915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0" name="Rectangle 110"/>
                <p:cNvSpPr/>
                <p:nvPr/>
              </p:nvSpPr>
              <p:spPr>
                <a:xfrm>
                  <a:off x="500515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1" name="Rectangle 111"/>
                <p:cNvSpPr/>
                <p:nvPr/>
              </p:nvSpPr>
              <p:spPr>
                <a:xfrm>
                  <a:off x="729115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6707005" y="0"/>
                <a:ext cx="2514600" cy="6858000"/>
                <a:chOff x="6707005" y="0"/>
                <a:chExt cx="2514600" cy="6858000"/>
              </a:xfrm>
            </p:grpSpPr>
            <p:sp>
              <p:nvSpPr>
                <p:cNvPr id="13" name="Rectangle 106"/>
                <p:cNvSpPr/>
                <p:nvPr/>
              </p:nvSpPr>
              <p:spPr>
                <a:xfrm rot="10799991">
                  <a:off x="6707005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4" name="Rectangle 107"/>
                <p:cNvSpPr/>
                <p:nvPr/>
              </p:nvSpPr>
              <p:spPr>
                <a:xfrm rot="10799991">
                  <a:off x="8764405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5" name="Rectangle 108"/>
                <p:cNvSpPr/>
                <p:nvPr/>
              </p:nvSpPr>
              <p:spPr>
                <a:xfrm rot="10799991">
                  <a:off x="8231009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sp>
            <p:nvSpPr>
              <p:cNvPr id="16" name="Rectangle 103"/>
              <p:cNvSpPr/>
              <p:nvPr/>
            </p:nvSpPr>
            <p:spPr>
              <a:xfrm>
                <a:off x="3887608" y="0"/>
                <a:ext cx="28193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7" name="Rectangle 104"/>
              <p:cNvSpPr/>
              <p:nvPr/>
            </p:nvSpPr>
            <p:spPr>
              <a:xfrm>
                <a:off x="2973208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8" name="Rectangle 105"/>
              <p:cNvSpPr/>
              <p:nvPr/>
            </p:nvSpPr>
            <p:spPr>
              <a:xfrm>
                <a:off x="3201808" y="0"/>
                <a:ext cx="7619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</p:grpSp>
        <p:sp>
          <p:nvSpPr>
            <p:cNvPr id="19" name="Freeform 43"/>
            <p:cNvSpPr/>
            <p:nvPr/>
          </p:nvSpPr>
          <p:spPr>
            <a:xfrm>
              <a:off x="65727" y="5035134"/>
              <a:ext cx="9144000" cy="1175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175655"/>
                <a:gd name="f8" fmla="val 1116279"/>
                <a:gd name="f9" fmla="val 493815"/>
                <a:gd name="f10" fmla="val 1145967"/>
                <a:gd name="f11" fmla="val 987631"/>
                <a:gd name="f12" fmla="val 1674420"/>
                <a:gd name="f13" fmla="val 1163780"/>
                <a:gd name="f14" fmla="val 2361209"/>
                <a:gd name="f15" fmla="val 1151905"/>
                <a:gd name="f16" fmla="val 3204358"/>
                <a:gd name="f17" fmla="val 1138050"/>
                <a:gd name="f18" fmla="val 4120737"/>
                <a:gd name="f19" fmla="val 1045027"/>
                <a:gd name="f20" fmla="val 5037116"/>
                <a:gd name="f21" fmla="val 952004"/>
                <a:gd name="f22" fmla="val 6335486"/>
                <a:gd name="f23" fmla="val 779811"/>
                <a:gd name="f24" fmla="val 7172696"/>
                <a:gd name="f25" fmla="val 605640"/>
                <a:gd name="f26" fmla="val 8009907"/>
                <a:gd name="f27" fmla="val 431469"/>
                <a:gd name="f28" fmla="val 8866910"/>
                <a:gd name="f29" fmla="val 154379"/>
                <a:gd name="f30" fmla="+- 0 0 -90"/>
                <a:gd name="f31" fmla="*/ f3 1 9144000"/>
                <a:gd name="f32" fmla="*/ f4 1 117565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144000"/>
                <a:gd name="f41" fmla="*/ f37 1 1175655"/>
                <a:gd name="f42" fmla="*/ 0 f38 1"/>
                <a:gd name="f43" fmla="*/ 1674420 f38 1"/>
                <a:gd name="f44" fmla="*/ 4120737 f38 1"/>
                <a:gd name="f45" fmla="*/ 7172696 f38 1"/>
                <a:gd name="f46" fmla="*/ 9144000 f38 1"/>
                <a:gd name="f47" fmla="*/ 1116279 f37 1"/>
                <a:gd name="f48" fmla="*/ 1163780 f37 1"/>
                <a:gd name="f49" fmla="*/ 1045027 f37 1"/>
                <a:gd name="f50" fmla="*/ 605640 f37 1"/>
                <a:gd name="f51" fmla="*/ 0 f37 1"/>
                <a:gd name="f52" fmla="+- f39 0 f1"/>
                <a:gd name="f53" fmla="*/ f42 1 9144000"/>
                <a:gd name="f54" fmla="*/ f43 1 9144000"/>
                <a:gd name="f55" fmla="*/ f44 1 9144000"/>
                <a:gd name="f56" fmla="*/ f45 1 9144000"/>
                <a:gd name="f57" fmla="*/ f46 1 9144000"/>
                <a:gd name="f58" fmla="*/ f47 1 1175655"/>
                <a:gd name="f59" fmla="*/ f48 1 1175655"/>
                <a:gd name="f60" fmla="*/ f49 1 1175655"/>
                <a:gd name="f61" fmla="*/ f50 1 1175655"/>
                <a:gd name="f62" fmla="*/ f51 1 117565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8 1 f41"/>
                <a:gd name="f69" fmla="*/ f54 1 f40"/>
                <a:gd name="f70" fmla="*/ f59 1 f41"/>
                <a:gd name="f71" fmla="*/ f55 1 f40"/>
                <a:gd name="f72" fmla="*/ f60 1 f41"/>
                <a:gd name="f73" fmla="*/ f56 1 f40"/>
                <a:gd name="f74" fmla="*/ f61 1 f41"/>
                <a:gd name="f75" fmla="*/ f57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</a:cxnLst>
              <a:rect l="f77" t="f80" r="f78" b="f79"/>
              <a:pathLst>
                <a:path w="9144000" h="1175655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5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0" name="Freeform 44"/>
            <p:cNvSpPr/>
            <p:nvPr/>
          </p:nvSpPr>
          <p:spPr>
            <a:xfrm>
              <a:off x="65727" y="3467596"/>
              <a:ext cx="9144000" cy="890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890650"/>
                <a:gd name="f8" fmla="val 263236"/>
                <a:gd name="f9" fmla="val 751114"/>
                <a:gd name="f10" fmla="val 526472"/>
                <a:gd name="f11" fmla="val 611579"/>
                <a:gd name="f12" fmla="val 1045028"/>
                <a:gd name="f13" fmla="val 475013"/>
                <a:gd name="f14" fmla="val 1563584"/>
                <a:gd name="f15" fmla="val 338447"/>
                <a:gd name="f16" fmla="val 2299855"/>
                <a:gd name="f17" fmla="val 138545"/>
                <a:gd name="f18" fmla="val 3111335"/>
                <a:gd name="f19" fmla="val 71252"/>
                <a:gd name="f20" fmla="val 3922815"/>
                <a:gd name="f21" fmla="val 3959"/>
                <a:gd name="f22" fmla="val 4908467"/>
                <a:gd name="f23" fmla="val 5913911"/>
                <a:gd name="f24" fmla="val 6919355"/>
                <a:gd name="f25" fmla="val 142504"/>
                <a:gd name="f26" fmla="val 8595756"/>
                <a:gd name="f27" fmla="val 427512"/>
                <a:gd name="f28" fmla="val 498764"/>
                <a:gd name="f29" fmla="+- 0 0 -90"/>
                <a:gd name="f30" fmla="*/ f3 1 9144000"/>
                <a:gd name="f31" fmla="*/ f4 1 8906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9144000"/>
                <a:gd name="f40" fmla="*/ f36 1 890650"/>
                <a:gd name="f41" fmla="*/ 0 f37 1"/>
                <a:gd name="f42" fmla="*/ 890650 f36 1"/>
                <a:gd name="f43" fmla="*/ 1045028 f37 1"/>
                <a:gd name="f44" fmla="*/ 475013 f36 1"/>
                <a:gd name="f45" fmla="*/ 3111335 f37 1"/>
                <a:gd name="f46" fmla="*/ 71252 f36 1"/>
                <a:gd name="f47" fmla="*/ 5913911 f37 1"/>
                <a:gd name="f48" fmla="*/ 9144000 f37 1"/>
                <a:gd name="f49" fmla="*/ 498764 f36 1"/>
                <a:gd name="f50" fmla="+- f38 0 f1"/>
                <a:gd name="f51" fmla="*/ f41 1 9144000"/>
                <a:gd name="f52" fmla="*/ f42 1 890650"/>
                <a:gd name="f53" fmla="*/ f43 1 9144000"/>
                <a:gd name="f54" fmla="*/ f44 1 890650"/>
                <a:gd name="f55" fmla="*/ f45 1 9144000"/>
                <a:gd name="f56" fmla="*/ f46 1 890650"/>
                <a:gd name="f57" fmla="*/ f47 1 9144000"/>
                <a:gd name="f58" fmla="*/ f48 1 9144000"/>
                <a:gd name="f59" fmla="*/ f49 1 890650"/>
                <a:gd name="f60" fmla="*/ f32 1 f39"/>
                <a:gd name="f61" fmla="*/ f33 1 f39"/>
                <a:gd name="f62" fmla="*/ f32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</a:cxnLst>
              <a:rect l="f73" t="f76" r="f74" b="f75"/>
              <a:pathLst>
                <a:path w="9144000" h="89065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19"/>
                  </a:cubicBezTo>
                  <a:cubicBezTo>
                    <a:pt x="f24" y="f25"/>
                    <a:pt x="f26" y="f27"/>
                    <a:pt x="f6" y="f28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1" name="Freeform 45"/>
            <p:cNvSpPr/>
            <p:nvPr/>
          </p:nvSpPr>
          <p:spPr>
            <a:xfrm>
              <a:off x="53849" y="5640778"/>
              <a:ext cx="3004453" cy="1211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4457"/>
                <a:gd name="f7" fmla="val 1211283"/>
                <a:gd name="f8" fmla="val 1103415"/>
                <a:gd name="f9" fmla="val 501732"/>
                <a:gd name="f10" fmla="val 2206831"/>
                <a:gd name="f11" fmla="val 1003465"/>
                <a:gd name="f12" fmla="+- 0 0 -90"/>
                <a:gd name="f13" fmla="*/ f3 1 3004457"/>
                <a:gd name="f14" fmla="*/ f4 1 121128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004457"/>
                <a:gd name="f23" fmla="*/ f19 1 1211283"/>
                <a:gd name="f24" fmla="*/ 0 f20 1"/>
                <a:gd name="f25" fmla="*/ 0 f19 1"/>
                <a:gd name="f26" fmla="*/ 3004457 f20 1"/>
                <a:gd name="f27" fmla="*/ 1211283 f19 1"/>
                <a:gd name="f28" fmla="+- f21 0 f1"/>
                <a:gd name="f29" fmla="*/ f24 1 3004457"/>
                <a:gd name="f30" fmla="*/ f25 1 1211283"/>
                <a:gd name="f31" fmla="*/ f26 1 3004457"/>
                <a:gd name="f32" fmla="*/ f27 1 1211283"/>
                <a:gd name="f33" fmla="*/ f15 1 f22"/>
                <a:gd name="f34" fmla="*/ f16 1 f22"/>
                <a:gd name="f35" fmla="*/ f15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</a:cxnLst>
              <a:rect l="f41" t="f44" r="f42" b="f43"/>
              <a:pathLst>
                <a:path w="3004457" h="1211283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2" name="Freeform 46"/>
            <p:cNvSpPr/>
            <p:nvPr/>
          </p:nvSpPr>
          <p:spPr>
            <a:xfrm>
              <a:off x="65727" y="5284518"/>
              <a:ext cx="9144000" cy="1478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478478"/>
                <a:gd name="f8" fmla="val 285997"/>
                <a:gd name="f9" fmla="val 99951"/>
                <a:gd name="f10" fmla="val 571995"/>
                <a:gd name="f11" fmla="val 199902"/>
                <a:gd name="f12" fmla="val 1104405"/>
                <a:gd name="f13" fmla="val 344385"/>
                <a:gd name="f14" fmla="val 1636815"/>
                <a:gd name="f15" fmla="val 488868"/>
                <a:gd name="f16" fmla="val 2432462"/>
                <a:gd name="f17" fmla="val 710541"/>
                <a:gd name="f18" fmla="val 3194462"/>
                <a:gd name="f19" fmla="val 866899"/>
                <a:gd name="f20" fmla="val 3956462"/>
                <a:gd name="f21" fmla="val 1023258"/>
                <a:gd name="f22" fmla="val 4920343"/>
                <a:gd name="f23" fmla="val 1185554"/>
                <a:gd name="f24" fmla="val 5676405"/>
                <a:gd name="f25" fmla="val 1282536"/>
                <a:gd name="f26" fmla="val 6432467"/>
                <a:gd name="f27" fmla="val 1379518"/>
                <a:gd name="f28" fmla="val 7247906"/>
                <a:gd name="f29" fmla="val 1419102"/>
                <a:gd name="f30" fmla="val 7730836"/>
                <a:gd name="f31" fmla="val 1448790"/>
                <a:gd name="f32" fmla="val 8213766"/>
                <a:gd name="f33" fmla="val 8338457"/>
                <a:gd name="f34" fmla="val 1464623"/>
                <a:gd name="f35" fmla="val 8573984"/>
                <a:gd name="f36" fmla="val 1460665"/>
                <a:gd name="f37" fmla="val 8809511"/>
                <a:gd name="f38" fmla="val 1456707"/>
                <a:gd name="f39" fmla="val 8976755"/>
                <a:gd name="f40" fmla="val 1440873"/>
                <a:gd name="f41" fmla="val 1425039"/>
                <a:gd name="f42" fmla="+- 0 0 -90"/>
                <a:gd name="f43" fmla="*/ f3 1 9144000"/>
                <a:gd name="f44" fmla="*/ f4 1 14784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144000"/>
                <a:gd name="f53" fmla="*/ f49 1 1478478"/>
                <a:gd name="f54" fmla="*/ 0 f50 1"/>
                <a:gd name="f55" fmla="*/ 0 f49 1"/>
                <a:gd name="f56" fmla="*/ 1104405 f50 1"/>
                <a:gd name="f57" fmla="*/ 344385 f49 1"/>
                <a:gd name="f58" fmla="*/ 3194462 f50 1"/>
                <a:gd name="f59" fmla="*/ 866899 f49 1"/>
                <a:gd name="f60" fmla="*/ 5676405 f50 1"/>
                <a:gd name="f61" fmla="*/ 1282536 f49 1"/>
                <a:gd name="f62" fmla="*/ 7730836 f50 1"/>
                <a:gd name="f63" fmla="*/ 1448790 f49 1"/>
                <a:gd name="f64" fmla="*/ 8573984 f50 1"/>
                <a:gd name="f65" fmla="*/ 1460665 f49 1"/>
                <a:gd name="f66" fmla="*/ 9144000 f50 1"/>
                <a:gd name="f67" fmla="*/ 1425039 f49 1"/>
                <a:gd name="f68" fmla="+- f51 0 f1"/>
                <a:gd name="f69" fmla="*/ f54 1 9144000"/>
                <a:gd name="f70" fmla="*/ f55 1 1478478"/>
                <a:gd name="f71" fmla="*/ f56 1 9144000"/>
                <a:gd name="f72" fmla="*/ f57 1 1478478"/>
                <a:gd name="f73" fmla="*/ f58 1 9144000"/>
                <a:gd name="f74" fmla="*/ f59 1 1478478"/>
                <a:gd name="f75" fmla="*/ f60 1 9144000"/>
                <a:gd name="f76" fmla="*/ f61 1 1478478"/>
                <a:gd name="f77" fmla="*/ f62 1 9144000"/>
                <a:gd name="f78" fmla="*/ f63 1 1478478"/>
                <a:gd name="f79" fmla="*/ f64 1 9144000"/>
                <a:gd name="f80" fmla="*/ f65 1 1478478"/>
                <a:gd name="f81" fmla="*/ f66 1 9144000"/>
                <a:gd name="f82" fmla="*/ f67 1 1478478"/>
                <a:gd name="f83" fmla="*/ f45 1 f52"/>
                <a:gd name="f84" fmla="*/ f46 1 f52"/>
                <a:gd name="f85" fmla="*/ f45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</a:cxnLst>
              <a:rect l="f101" t="f104" r="f102" b="f103"/>
              <a:pathLst>
                <a:path w="9144000" h="147847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35" y="f36"/>
                  </a:cubicBezTo>
                  <a:cubicBezTo>
                    <a:pt x="f37" y="f38"/>
                    <a:pt x="f39" y="f40"/>
                    <a:pt x="f6" y="f41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3" name="Freeform 48"/>
            <p:cNvSpPr/>
            <p:nvPr/>
          </p:nvSpPr>
          <p:spPr>
            <a:xfrm>
              <a:off x="2215161" y="5132115"/>
              <a:ext cx="6982687" cy="1719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82691"/>
                <a:gd name="f7" fmla="val 1719942"/>
                <a:gd name="f8" fmla="val 162296"/>
                <a:gd name="f9" fmla="val 1536864"/>
                <a:gd name="f10" fmla="val 324592"/>
                <a:gd name="f11" fmla="val 1353787"/>
                <a:gd name="f12" fmla="val 546265"/>
                <a:gd name="f13" fmla="val 1185553"/>
                <a:gd name="f14" fmla="val 767938"/>
                <a:gd name="f15" fmla="val 1017319"/>
                <a:gd name="f16" fmla="val 1074718"/>
                <a:gd name="f17" fmla="val 835231"/>
                <a:gd name="f18" fmla="val 1330037"/>
                <a:gd name="f19" fmla="val 710540"/>
                <a:gd name="f20" fmla="val 1585356"/>
                <a:gd name="f21" fmla="val 585849"/>
                <a:gd name="f22" fmla="val 1741715"/>
                <a:gd name="f23" fmla="val 530430"/>
                <a:gd name="f24" fmla="val 2078182"/>
                <a:gd name="f25" fmla="val 437407"/>
                <a:gd name="f26" fmla="val 2414649"/>
                <a:gd name="f27" fmla="val 344384"/>
                <a:gd name="f28" fmla="val 3028208"/>
                <a:gd name="f29" fmla="val 213755"/>
                <a:gd name="f30" fmla="val 3348842"/>
                <a:gd name="f31" fmla="val 152399"/>
                <a:gd name="f32" fmla="val 3669476"/>
                <a:gd name="f33" fmla="val 91043"/>
                <a:gd name="f34" fmla="val 3718957"/>
                <a:gd name="f35" fmla="val 93022"/>
                <a:gd name="f36" fmla="val 4001985"/>
                <a:gd name="f37" fmla="val 69272"/>
                <a:gd name="f38" fmla="val 4285013"/>
                <a:gd name="f39" fmla="val 45522"/>
                <a:gd name="f40" fmla="val 4732317"/>
                <a:gd name="f41" fmla="val 19792"/>
                <a:gd name="f42" fmla="val 5047013"/>
                <a:gd name="f43" fmla="val 9896"/>
                <a:gd name="f44" fmla="val 5361709"/>
                <a:gd name="f45" fmla="val 5890161"/>
                <a:gd name="f46" fmla="val 6495803"/>
                <a:gd name="f47" fmla="val 6664037"/>
                <a:gd name="f48" fmla="val 13854"/>
                <a:gd name="f49" fmla="val 6818416"/>
                <a:gd name="f50" fmla="val 27708"/>
                <a:gd name="f51" fmla="val 6899564"/>
                <a:gd name="f52" fmla="val 33646"/>
                <a:gd name="f53" fmla="val 6980712"/>
                <a:gd name="f54" fmla="val 39584"/>
                <a:gd name="f55" fmla="val 6953003"/>
                <a:gd name="f56" fmla="val 37605"/>
                <a:gd name="f57" fmla="+- 0 0 -90"/>
                <a:gd name="f58" fmla="*/ f3 1 6982691"/>
                <a:gd name="f59" fmla="*/ f4 1 1719942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6982691"/>
                <a:gd name="f68" fmla="*/ f64 1 1719942"/>
                <a:gd name="f69" fmla="*/ 0 f65 1"/>
                <a:gd name="f70" fmla="*/ 1719942 f64 1"/>
                <a:gd name="f71" fmla="*/ 546265 f65 1"/>
                <a:gd name="f72" fmla="*/ 1185553 f64 1"/>
                <a:gd name="f73" fmla="*/ 1330037 f65 1"/>
                <a:gd name="f74" fmla="*/ 710540 f64 1"/>
                <a:gd name="f75" fmla="*/ 2078182 f65 1"/>
                <a:gd name="f76" fmla="*/ 437407 f64 1"/>
                <a:gd name="f77" fmla="*/ 3348842 f65 1"/>
                <a:gd name="f78" fmla="*/ 152399 f64 1"/>
                <a:gd name="f79" fmla="*/ 4001985 f65 1"/>
                <a:gd name="f80" fmla="*/ 69272 f64 1"/>
                <a:gd name="f81" fmla="*/ 5047013 f65 1"/>
                <a:gd name="f82" fmla="*/ 9896 f64 1"/>
                <a:gd name="f83" fmla="*/ 5890161 f65 1"/>
                <a:gd name="f84" fmla="*/ 6495803 f65 1"/>
                <a:gd name="f85" fmla="*/ 6899564 f65 1"/>
                <a:gd name="f86" fmla="*/ 33646 f64 1"/>
                <a:gd name="f87" fmla="*/ 6982691 f65 1"/>
                <a:gd name="f88" fmla="*/ 45522 f64 1"/>
                <a:gd name="f89" fmla="+- f66 0 f1"/>
                <a:gd name="f90" fmla="*/ f69 1 6982691"/>
                <a:gd name="f91" fmla="*/ f70 1 1719942"/>
                <a:gd name="f92" fmla="*/ f71 1 6982691"/>
                <a:gd name="f93" fmla="*/ f72 1 1719942"/>
                <a:gd name="f94" fmla="*/ f73 1 6982691"/>
                <a:gd name="f95" fmla="*/ f74 1 1719942"/>
                <a:gd name="f96" fmla="*/ f75 1 6982691"/>
                <a:gd name="f97" fmla="*/ f76 1 1719942"/>
                <a:gd name="f98" fmla="*/ f77 1 6982691"/>
                <a:gd name="f99" fmla="*/ f78 1 1719942"/>
                <a:gd name="f100" fmla="*/ f79 1 6982691"/>
                <a:gd name="f101" fmla="*/ f80 1 1719942"/>
                <a:gd name="f102" fmla="*/ f81 1 6982691"/>
                <a:gd name="f103" fmla="*/ f82 1 1719942"/>
                <a:gd name="f104" fmla="*/ f83 1 6982691"/>
                <a:gd name="f105" fmla="*/ f84 1 6982691"/>
                <a:gd name="f106" fmla="*/ f85 1 6982691"/>
                <a:gd name="f107" fmla="*/ f86 1 1719942"/>
                <a:gd name="f108" fmla="*/ f87 1 6982691"/>
                <a:gd name="f109" fmla="*/ f88 1 1719942"/>
                <a:gd name="f110" fmla="*/ f60 1 f67"/>
                <a:gd name="f111" fmla="*/ f61 1 f67"/>
                <a:gd name="f112" fmla="*/ f6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7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8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1"/>
                </a:cxn>
                <a:cxn ang="f89">
                  <a:pos x="f153" y="f151"/>
                </a:cxn>
                <a:cxn ang="f89">
                  <a:pos x="f154" y="f155"/>
                </a:cxn>
                <a:cxn ang="f89">
                  <a:pos x="f156" y="f157"/>
                </a:cxn>
              </a:cxnLst>
              <a:rect l="f134" t="f137" r="f135" b="f136"/>
              <a:pathLst>
                <a:path w="6982691" h="171994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5"/>
                    <a:pt x="f45" y="f43"/>
                    <a:pt x="f45" y="f43"/>
                  </a:cubicBezTo>
                  <a:lnTo>
                    <a:pt x="f46" y="f43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6" y="f39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4" name="Hexagon 49"/>
            <p:cNvSpPr/>
            <p:nvPr/>
          </p:nvSpPr>
          <p:spPr>
            <a:xfrm rot="1800004">
              <a:off x="3073769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5" name="Hexagon 50"/>
            <p:cNvSpPr/>
            <p:nvPr/>
          </p:nvSpPr>
          <p:spPr>
            <a:xfrm rot="1800004">
              <a:off x="3797672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6" name="Hexagon 51"/>
            <p:cNvSpPr/>
            <p:nvPr/>
          </p:nvSpPr>
          <p:spPr>
            <a:xfrm rot="1800004">
              <a:off x="3807200" y="15924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7" name="Hexagon 52"/>
            <p:cNvSpPr/>
            <p:nvPr/>
          </p:nvSpPr>
          <p:spPr>
            <a:xfrm rot="1800004">
              <a:off x="3054722" y="32559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8" name="Hexagon 53"/>
            <p:cNvSpPr/>
            <p:nvPr/>
          </p:nvSpPr>
          <p:spPr>
            <a:xfrm rot="1800004">
              <a:off x="4540622" y="53833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9" name="Freeform 54"/>
            <p:cNvSpPr/>
            <p:nvPr/>
          </p:nvSpPr>
          <p:spPr>
            <a:xfrm rot="1800004">
              <a:off x="-304803" y="4201520"/>
              <a:ext cx="1261497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1499"/>
                <a:gd name="f7" fmla="val 1388236"/>
                <a:gd name="f8" fmla="val 105098"/>
                <a:gd name="f9" fmla="val 56357"/>
                <a:gd name="f10" fmla="val 865241"/>
                <a:gd name="f11" fmla="val 694118"/>
                <a:gd name="f12" fmla="val 744578"/>
                <a:gd name="f13" fmla="val 1387893"/>
                <a:gd name="f14" fmla="+- 0 0 -90"/>
                <a:gd name="f15" fmla="*/ f3 1 1261499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61499"/>
                <a:gd name="f25" fmla="*/ f21 1 1388236"/>
                <a:gd name="f26" fmla="*/ 694118 f21 1"/>
                <a:gd name="f27" fmla="*/ 0 f21 1"/>
                <a:gd name="f28" fmla="*/ 1388236 f21 1"/>
                <a:gd name="f29" fmla="*/ 0 f22 1"/>
                <a:gd name="f30" fmla="*/ 105098 f21 1"/>
                <a:gd name="f31" fmla="*/ 56357 f22 1"/>
                <a:gd name="f32" fmla="*/ 865241 f22 1"/>
                <a:gd name="f33" fmla="*/ 1261499 f22 1"/>
                <a:gd name="f34" fmla="*/ 744578 f22 1"/>
                <a:gd name="f35" fmla="*/ 1387893 f21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261499"/>
                <a:gd name="f41" fmla="*/ f30 1 1388236"/>
                <a:gd name="f42" fmla="*/ f31 1 1261499"/>
                <a:gd name="f43" fmla="*/ f32 1 1261499"/>
                <a:gd name="f44" fmla="*/ f33 1 1261499"/>
                <a:gd name="f45" fmla="*/ f34 1 1261499"/>
                <a:gd name="f46" fmla="*/ f35 1 1388236"/>
                <a:gd name="f47" fmla="*/ f17 1 f24"/>
                <a:gd name="f48" fmla="*/ f18 1 f24"/>
                <a:gd name="f49" fmla="*/ f17 1 f25"/>
                <a:gd name="f50" fmla="*/ f19 1 f25"/>
                <a:gd name="f51" fmla="*/ f40 1 f24"/>
                <a:gd name="f52" fmla="*/ f41 1 f25"/>
                <a:gd name="f53" fmla="*/ f42 1 f24"/>
                <a:gd name="f54" fmla="*/ f38 1 f25"/>
                <a:gd name="f55" fmla="*/ f43 1 f24"/>
                <a:gd name="f56" fmla="*/ f44 1 f24"/>
                <a:gd name="f57" fmla="*/ f37 1 f25"/>
                <a:gd name="f58" fmla="*/ f39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5 1"/>
                <a:gd name="f71" fmla="*/ f57 f16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68"/>
                </a:cxn>
                <a:cxn ang="f36">
                  <a:pos x="f70" y="f71"/>
                </a:cxn>
                <a:cxn ang="f36">
                  <a:pos x="f69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1261499" h="1388236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0" y="f7"/>
                  </a:lnTo>
                  <a:lnTo>
                    <a:pt x="f12" y="f1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0" name="Hexagon 55"/>
            <p:cNvSpPr/>
            <p:nvPr/>
          </p:nvSpPr>
          <p:spPr>
            <a:xfrm rot="1800004">
              <a:off x="101969" y="54024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1" name="Hexagon 56"/>
            <p:cNvSpPr/>
            <p:nvPr/>
          </p:nvSpPr>
          <p:spPr>
            <a:xfrm rot="1800004">
              <a:off x="130544" y="28497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2" name="Hexagon 57"/>
            <p:cNvSpPr/>
            <p:nvPr/>
          </p:nvSpPr>
          <p:spPr>
            <a:xfrm rot="1800004">
              <a:off x="854447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3" name="Hexagon 58"/>
            <p:cNvSpPr/>
            <p:nvPr/>
          </p:nvSpPr>
          <p:spPr>
            <a:xfrm rot="1800004">
              <a:off x="1587869" y="541194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4" name="Hexagon 59"/>
            <p:cNvSpPr/>
            <p:nvPr/>
          </p:nvSpPr>
          <p:spPr>
            <a:xfrm rot="1800004">
              <a:off x="1606925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5" name="Hexagon 94"/>
            <p:cNvSpPr/>
            <p:nvPr/>
          </p:nvSpPr>
          <p:spPr>
            <a:xfrm rot="1800004">
              <a:off x="873494" y="1563851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6" name="Hexagon 95"/>
            <p:cNvSpPr/>
            <p:nvPr/>
          </p:nvSpPr>
          <p:spPr>
            <a:xfrm rot="1800004">
              <a:off x="6883772" y="41451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7" name="Hexagon 96"/>
            <p:cNvSpPr/>
            <p:nvPr/>
          </p:nvSpPr>
          <p:spPr>
            <a:xfrm rot="1800004">
              <a:off x="7626722" y="542147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8" name="Hexagon 97"/>
            <p:cNvSpPr/>
            <p:nvPr/>
          </p:nvSpPr>
          <p:spPr>
            <a:xfrm rot="1800004">
              <a:off x="7626722" y="28687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9" name="Freeform 98"/>
            <p:cNvSpPr/>
            <p:nvPr/>
          </p:nvSpPr>
          <p:spPr>
            <a:xfrm rot="1800004">
              <a:off x="8384127" y="4055632"/>
              <a:ext cx="1243410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3407"/>
                <a:gd name="f7" fmla="val 1388236"/>
                <a:gd name="f8" fmla="val 694118"/>
                <a:gd name="f9" fmla="val 396258"/>
                <a:gd name="f10" fmla="val 474029"/>
                <a:gd name="f11" fmla="val 4016"/>
                <a:gd name="f12" fmla="val 1325983"/>
                <a:gd name="f13" fmla="val 1205142"/>
                <a:gd name="f14" fmla="+- 0 0 -90"/>
                <a:gd name="f15" fmla="*/ f3 1 1243407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3407"/>
                <a:gd name="f25" fmla="*/ f21 1 1388236"/>
                <a:gd name="f26" fmla="*/ 694118 f21 1"/>
                <a:gd name="f27" fmla="*/ 0 f21 1"/>
                <a:gd name="f28" fmla="*/ 1388236 f21 1"/>
                <a:gd name="f29" fmla="*/ 4016 f21 1"/>
                <a:gd name="f30" fmla="*/ 0 f22 1"/>
                <a:gd name="f31" fmla="*/ 396258 f22 1"/>
                <a:gd name="f32" fmla="*/ 474029 f22 1"/>
                <a:gd name="f33" fmla="*/ 1243407 f22 1"/>
                <a:gd name="f34" fmla="*/ 1325983 f21 1"/>
                <a:gd name="f35" fmla="*/ 1205142 f22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388236"/>
                <a:gd name="f41" fmla="*/ f30 1 1243407"/>
                <a:gd name="f42" fmla="*/ f31 1 1243407"/>
                <a:gd name="f43" fmla="*/ f32 1 1243407"/>
                <a:gd name="f44" fmla="*/ f33 1 1243407"/>
                <a:gd name="f45" fmla="*/ f34 1 1388236"/>
                <a:gd name="f46" fmla="*/ f35 1 1243407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40 1 f25"/>
                <a:gd name="f57" fmla="*/ f44 1 f24"/>
                <a:gd name="f58" fmla="*/ f45 1 f25"/>
                <a:gd name="f59" fmla="*/ f46 1 f24"/>
                <a:gd name="f60" fmla="*/ f39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3407" h="1388236">
                  <a:moveTo>
                    <a:pt x="f5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40" name="Freeform 99"/>
            <p:cNvSpPr/>
            <p:nvPr/>
          </p:nvSpPr>
          <p:spPr>
            <a:xfrm rot="1800004">
              <a:off x="8384382" y="1511525"/>
              <a:ext cx="1241874" cy="13888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1871"/>
                <a:gd name="f7" fmla="val 1388822"/>
                <a:gd name="f8" fmla="val 694704"/>
                <a:gd name="f9" fmla="val 396258"/>
                <a:gd name="f10" fmla="val 586"/>
                <a:gd name="f11" fmla="val 482002"/>
                <a:gd name="f12" fmla="val 1323912"/>
                <a:gd name="f13" fmla="val 1205142"/>
                <a:gd name="f14" fmla="+- 0 0 -90"/>
                <a:gd name="f15" fmla="*/ f3 1 1241871"/>
                <a:gd name="f16" fmla="*/ f4 1 13888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1871"/>
                <a:gd name="f25" fmla="*/ f21 1 1388822"/>
                <a:gd name="f26" fmla="*/ 694704 f21 1"/>
                <a:gd name="f27" fmla="*/ 586 f21 1"/>
                <a:gd name="f28" fmla="*/ 0 f21 1"/>
                <a:gd name="f29" fmla="*/ 1388822 f21 1"/>
                <a:gd name="f30" fmla="*/ 0 f22 1"/>
                <a:gd name="f31" fmla="*/ 396258 f22 1"/>
                <a:gd name="f32" fmla="*/ 482002 f22 1"/>
                <a:gd name="f33" fmla="*/ 1241871 f22 1"/>
                <a:gd name="f34" fmla="*/ 1323912 f21 1"/>
                <a:gd name="f35" fmla="*/ 1205142 f22 1"/>
                <a:gd name="f36" fmla="+- f23 0 f1"/>
                <a:gd name="f37" fmla="*/ f26 1 1388822"/>
                <a:gd name="f38" fmla="*/ f27 1 1388822"/>
                <a:gd name="f39" fmla="*/ f28 1 1388822"/>
                <a:gd name="f40" fmla="*/ f29 1 1388822"/>
                <a:gd name="f41" fmla="*/ f30 1 1241871"/>
                <a:gd name="f42" fmla="*/ f31 1 1241871"/>
                <a:gd name="f43" fmla="*/ f32 1 1241871"/>
                <a:gd name="f44" fmla="*/ f33 1 1241871"/>
                <a:gd name="f45" fmla="*/ f34 1 1388822"/>
                <a:gd name="f46" fmla="*/ f35 1 1241871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39 1 f25"/>
                <a:gd name="f57" fmla="*/ f44 1 f24"/>
                <a:gd name="f58" fmla="*/ f45 1 f25"/>
                <a:gd name="f59" fmla="*/ f46 1 f24"/>
                <a:gd name="f60" fmla="*/ f40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1871" h="1388822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</p:grpSp>
      <p:sp>
        <p:nvSpPr>
          <p:cNvPr id="41" name="Rectangle 65"/>
          <p:cNvSpPr/>
          <p:nvPr/>
        </p:nvSpPr>
        <p:spPr>
          <a:xfrm>
            <a:off x="457200" y="333490"/>
            <a:ext cx="8229600" cy="6185650"/>
          </a:xfrm>
          <a:prstGeom prst="rect">
            <a:avLst/>
          </a:prstGeom>
          <a:solidFill>
            <a:srgbClr val="FFFFFF"/>
          </a:solidFill>
          <a:ln w="6345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2" name="Rectangle 69"/>
          <p:cNvSpPr/>
          <p:nvPr/>
        </p:nvSpPr>
        <p:spPr>
          <a:xfrm>
            <a:off x="4561237" y="-21506"/>
            <a:ext cx="3679115" cy="699241"/>
          </a:xfrm>
          <a:prstGeom prst="rect">
            <a:avLst/>
          </a:prstGeom>
          <a:solidFill>
            <a:srgbClr val="F5F5F5"/>
          </a:solidFill>
          <a:ln w="15873">
            <a:solidFill>
              <a:srgbClr val="74A51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3" name="Rectangle 70"/>
          <p:cNvSpPr/>
          <p:nvPr/>
        </p:nvSpPr>
        <p:spPr>
          <a:xfrm>
            <a:off x="4649093" y="-21506"/>
            <a:ext cx="3505196" cy="623940"/>
          </a:xfrm>
          <a:prstGeom prst="rect">
            <a:avLst/>
          </a:prstGeom>
          <a:solidFill>
            <a:srgbClr val="71685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4" name="Title Placeholder 1"/>
          <p:cNvSpPr txBox="1">
            <a:spLocks noGrp="1"/>
          </p:cNvSpPr>
          <p:nvPr>
            <p:ph type="title"/>
          </p:nvPr>
        </p:nvSpPr>
        <p:spPr>
          <a:xfrm>
            <a:off x="1043485" y="1027666"/>
            <a:ext cx="702474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43494" y="2323654"/>
            <a:ext cx="6777313" cy="35089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997385" y="224494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FEFEFE"/>
                </a:solidFill>
                <a:uFillTx/>
                <a:latin typeface="Century Gothic"/>
              </a:defRPr>
            </a:lvl1pPr>
          </a:lstStyle>
          <a:p>
            <a:pPr lvl="0"/>
            <a:fld id="{4A209A78-B865-4884-8247-7ECF560929EB}" type="datetime1">
              <a:rPr lang="cs-CZ"/>
              <a:pPr lvl="0"/>
              <a:t>15.4.2015</a:t>
            </a:fld>
            <a:endParaRPr lang="cs-CZ"/>
          </a:p>
        </p:txBody>
      </p:sp>
      <p:sp>
        <p:nvSpPr>
          <p:cNvPr id="4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94C600"/>
                </a:solidFill>
                <a:uFillTx/>
                <a:latin typeface="Century Gothic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FEFEFE"/>
                </a:solidFill>
                <a:uFillTx/>
                <a:latin typeface="Century Gothic"/>
              </a:defRPr>
            </a:lvl1pPr>
          </a:lstStyle>
          <a:p>
            <a:pPr lvl="0"/>
            <a:fld id="{82CE9EC4-A9BB-4AFA-8A9F-1D95E1173D73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000" b="0" i="0" u="none" strike="noStrike" kern="1200" cap="none" spc="0" baseline="0">
          <a:solidFill>
            <a:srgbClr val="94C600"/>
          </a:solidFill>
          <a:uFillTx/>
          <a:latin typeface="Century Gothic"/>
        </a:defRPr>
      </a:lvl1pPr>
    </p:titleStyle>
    <p:bodyStyle>
      <a:lvl1pPr marL="34290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94C600"/>
        </a:buClr>
        <a:buSzPct val="76000"/>
        <a:buFont typeface="Wingdings 2" pitchFamily="18"/>
        <a:buChar char=""/>
        <a:tabLst/>
        <a:defRPr lang="cs-CZ" sz="2400" b="0" i="0" u="none" strike="noStrike" kern="1200" cap="none" spc="0" baseline="0">
          <a:solidFill>
            <a:srgbClr val="3E3D2D"/>
          </a:solidFill>
          <a:uFillTx/>
          <a:latin typeface="Century Gothic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4C600"/>
        </a:buClr>
        <a:buSzPct val="76000"/>
        <a:buFont typeface="Wingdings 2" pitchFamily="18"/>
        <a:buChar char=""/>
        <a:tabLst/>
        <a:defRPr lang="cs-CZ" sz="2200" b="0" i="0" u="none" strike="noStrike" kern="1200" cap="none" spc="0" baseline="0">
          <a:solidFill>
            <a:srgbClr val="3E3D2D"/>
          </a:solidFill>
          <a:uFillTx/>
          <a:latin typeface="Century Gothic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4C600"/>
        </a:buClr>
        <a:buSzPct val="76000"/>
        <a:buFont typeface="Wingdings 2" pitchFamily="18"/>
        <a:buChar char=""/>
        <a:tabLst/>
        <a:defRPr lang="cs-CZ" sz="2000" b="0" i="0" u="none" strike="noStrike" kern="1200" cap="none" spc="0" baseline="0">
          <a:solidFill>
            <a:srgbClr val="3E3D2D"/>
          </a:solidFill>
          <a:uFillTx/>
          <a:latin typeface="Century Gothic"/>
        </a:defRPr>
      </a:lvl3pPr>
      <a:lvl4pPr marL="1124712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4C600"/>
        </a:buClr>
        <a:buSzPct val="76000"/>
        <a:buFont typeface="Wingdings 2" pitchFamily="18"/>
        <a:buChar char=""/>
        <a:tabLst/>
        <a:defRPr lang="cs-CZ" sz="1800" b="0" i="0" u="none" strike="noStrike" kern="1200" cap="none" spc="0" baseline="0">
          <a:solidFill>
            <a:srgbClr val="3E3D2D"/>
          </a:solidFill>
          <a:uFillTx/>
          <a:latin typeface="Century Gothic"/>
        </a:defRPr>
      </a:lvl4pPr>
      <a:lvl5pPr marL="132588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4C600"/>
        </a:buClr>
        <a:buSzPct val="76000"/>
        <a:buFont typeface="Wingdings 2" pitchFamily="18"/>
        <a:buChar char=""/>
        <a:tabLst/>
        <a:defRPr lang="cs-CZ" sz="1600" b="0" i="0" u="none" strike="noStrike" kern="1200" cap="none" spc="0" baseline="0">
          <a:solidFill>
            <a:srgbClr val="3E3D2D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EKOSYSTÉM </a:t>
            </a:r>
            <a:r>
              <a:rPr lang="cs-CZ" dirty="0" smtClean="0"/>
              <a:t>POLE</a:t>
            </a:r>
            <a:endParaRPr lang="cs-CZ" dirty="0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/>
              <a:t>4. třída</a:t>
            </a:r>
          </a:p>
          <a:p>
            <a:pPr lvl="0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48062" y="692694"/>
            <a:ext cx="2685351" cy="138499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POZNÁVAČKA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dirty="0" smtClean="0">
              <a:solidFill>
                <a:srgbClr val="000000"/>
              </a:solidFill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 smtClean="0">
                <a:solidFill>
                  <a:srgbClr val="000000"/>
                </a:solidFill>
                <a:latin typeface="Century Gothic"/>
              </a:rPr>
              <a:t>živočichové</a:t>
            </a:r>
            <a:endParaRPr lang="cs-CZ" sz="28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559" y="476667"/>
            <a:ext cx="7024740" cy="457117"/>
          </a:xfrm>
        </p:spPr>
        <p:txBody>
          <a:bodyPr/>
          <a:lstStyle/>
          <a:p>
            <a:pPr lvl="0"/>
            <a:r>
              <a:rPr lang="cs-CZ" sz="3600"/>
              <a:t>Poznávačka:</a:t>
            </a:r>
          </a:p>
        </p:txBody>
      </p:sp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/>
              </a:rPr>
              <a:t>PAMATUJ</a:t>
            </a:r>
            <a:endParaRPr lang="cs-CZ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4" name="TextovéPole 5"/>
          <p:cNvSpPr txBox="1"/>
          <p:nvPr/>
        </p:nvSpPr>
        <p:spPr>
          <a:xfrm>
            <a:off x="827584" y="971846"/>
            <a:ext cx="877828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entury Gothic"/>
              </a:rPr>
              <a:t>18. 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15167" y="910294"/>
            <a:ext cx="305224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ŽIVOČICHOVÉ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97187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KRTEK OBECNÝ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http://oidnes.cz/12/053/cl6/BMA435482_kr_ob_profimedia_0006901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79" y="1785948"/>
            <a:ext cx="5696485" cy="36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559" y="476667"/>
            <a:ext cx="7024740" cy="457117"/>
          </a:xfrm>
        </p:spPr>
        <p:txBody>
          <a:bodyPr/>
          <a:lstStyle/>
          <a:p>
            <a:pPr lvl="0"/>
            <a:r>
              <a:rPr lang="cs-CZ" sz="3600"/>
              <a:t>Poznávačka:</a:t>
            </a:r>
          </a:p>
        </p:txBody>
      </p:sp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/>
              </a:rPr>
              <a:t>PAMATUJ</a:t>
            </a:r>
            <a:endParaRPr lang="cs-CZ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4" name="TextovéPole 5"/>
          <p:cNvSpPr txBox="1"/>
          <p:nvPr/>
        </p:nvSpPr>
        <p:spPr>
          <a:xfrm>
            <a:off x="827584" y="971846"/>
            <a:ext cx="877828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entury Gothic"/>
              </a:rPr>
              <a:t>19. 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15167" y="910294"/>
            <a:ext cx="305224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ŽIVOČICHOVÉ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97187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HRABOŠ POLNÍ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://www.desinsekta.cz/share/images/skudci/.3/hrabos-pol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264" y="2420854"/>
            <a:ext cx="34734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naturfoto.cz/fotografie/andera/hrabos-polni-xxxarv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91338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aturfoto.cz/fotografie/andera/krecek-polni-xxxcr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"/>
          <a:stretch/>
        </p:blipFill>
        <p:spPr bwMode="auto">
          <a:xfrm>
            <a:off x="1693580" y="1767077"/>
            <a:ext cx="5715000" cy="40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559" y="476667"/>
            <a:ext cx="7024740" cy="457117"/>
          </a:xfrm>
        </p:spPr>
        <p:txBody>
          <a:bodyPr/>
          <a:lstStyle/>
          <a:p>
            <a:pPr lvl="0"/>
            <a:r>
              <a:rPr lang="cs-CZ" sz="3600"/>
              <a:t>Poznávačka:</a:t>
            </a:r>
          </a:p>
        </p:txBody>
      </p:sp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/>
              </a:rPr>
              <a:t>PAMATUJ</a:t>
            </a:r>
            <a:endParaRPr lang="cs-CZ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4" name="TextovéPole 5"/>
          <p:cNvSpPr txBox="1"/>
          <p:nvPr/>
        </p:nvSpPr>
        <p:spPr>
          <a:xfrm>
            <a:off x="827584" y="971846"/>
            <a:ext cx="877828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entury Gothic"/>
              </a:rPr>
              <a:t>20. 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15167" y="910294"/>
            <a:ext cx="305224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ŽIVOČICHOVÉ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97187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KŘEČEK POLNÍ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4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hotosimon.cz/photos/zajic-polni-1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211528" cy="39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559" y="476667"/>
            <a:ext cx="7024740" cy="457117"/>
          </a:xfrm>
        </p:spPr>
        <p:txBody>
          <a:bodyPr/>
          <a:lstStyle/>
          <a:p>
            <a:pPr lvl="0"/>
            <a:r>
              <a:rPr lang="cs-CZ" sz="3600"/>
              <a:t>Poznávačka:</a:t>
            </a:r>
          </a:p>
        </p:txBody>
      </p:sp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/>
              </a:rPr>
              <a:t>PAMATUJ</a:t>
            </a:r>
            <a:endParaRPr lang="cs-CZ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4" name="TextovéPole 5"/>
          <p:cNvSpPr txBox="1"/>
          <p:nvPr/>
        </p:nvSpPr>
        <p:spPr>
          <a:xfrm>
            <a:off x="827584" y="971846"/>
            <a:ext cx="877828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entury Gothic"/>
              </a:rPr>
              <a:t>21. 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15167" y="910294"/>
            <a:ext cx="305224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ŽIVOČICHOVÉ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97187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ZAJÍC POLNÍ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4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rirodainfo.cz/photos/Alauda%20arvens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12" y="170912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559" y="476667"/>
            <a:ext cx="7024740" cy="457117"/>
          </a:xfrm>
        </p:spPr>
        <p:txBody>
          <a:bodyPr/>
          <a:lstStyle/>
          <a:p>
            <a:pPr lvl="0"/>
            <a:r>
              <a:rPr lang="cs-CZ" sz="3600"/>
              <a:t>Poznávačka:</a:t>
            </a:r>
          </a:p>
        </p:txBody>
      </p:sp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/>
              </a:rPr>
              <a:t>PAMATUJ</a:t>
            </a:r>
            <a:endParaRPr lang="cs-CZ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4" name="TextovéPole 5"/>
          <p:cNvSpPr txBox="1"/>
          <p:nvPr/>
        </p:nvSpPr>
        <p:spPr>
          <a:xfrm>
            <a:off x="827584" y="971846"/>
            <a:ext cx="877828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entury Gothic"/>
              </a:rPr>
              <a:t>22. 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15167" y="910294"/>
            <a:ext cx="305224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ŽIVOČICHOVÉ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31602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SKŘIVAN POLNÍ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0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559" y="476667"/>
            <a:ext cx="7024740" cy="457117"/>
          </a:xfrm>
        </p:spPr>
        <p:txBody>
          <a:bodyPr/>
          <a:lstStyle/>
          <a:p>
            <a:pPr lvl="0"/>
            <a:r>
              <a:rPr lang="cs-CZ" sz="3600"/>
              <a:t>Poznávačka:</a:t>
            </a:r>
          </a:p>
        </p:txBody>
      </p:sp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/>
              </a:rPr>
              <a:t>PAMATUJ</a:t>
            </a:r>
            <a:endParaRPr lang="cs-CZ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4" name="TextovéPole 5"/>
          <p:cNvSpPr txBox="1"/>
          <p:nvPr/>
        </p:nvSpPr>
        <p:spPr>
          <a:xfrm>
            <a:off x="827584" y="971846"/>
            <a:ext cx="877828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entury Gothic"/>
              </a:rPr>
              <a:t>23. 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15167" y="910294"/>
            <a:ext cx="305224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ŽIVOČICHOVÉ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31602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BAŽANT OBECNÝ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78" name="Picture 2" descr="http://www.biolib.cz/IMG/GAL/22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8"/>
          <a:stretch/>
        </p:blipFill>
        <p:spPr bwMode="auto">
          <a:xfrm>
            <a:off x="1483094" y="1772816"/>
            <a:ext cx="5753100" cy="35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559" y="476667"/>
            <a:ext cx="7024740" cy="457117"/>
          </a:xfrm>
        </p:spPr>
        <p:txBody>
          <a:bodyPr/>
          <a:lstStyle/>
          <a:p>
            <a:pPr lvl="0"/>
            <a:r>
              <a:rPr lang="cs-CZ" sz="3600"/>
              <a:t>Poznávačka:</a:t>
            </a:r>
          </a:p>
        </p:txBody>
      </p:sp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/>
              </a:rPr>
              <a:t>PAMATUJ</a:t>
            </a:r>
            <a:endParaRPr lang="cs-CZ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4" name="TextovéPole 5"/>
          <p:cNvSpPr txBox="1"/>
          <p:nvPr/>
        </p:nvSpPr>
        <p:spPr>
          <a:xfrm>
            <a:off x="827584" y="971846"/>
            <a:ext cx="877828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entury Gothic"/>
              </a:rPr>
              <a:t>24. 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15167" y="910294"/>
            <a:ext cx="305224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ŽIVOČICHOVÉ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31602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SRNEC OBECNÝ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4" descr="http://www.bartosphoto.cz/index.php?option=com_datsogallery&amp;view=sbox&amp;catid=20&amp;id=397&amp;format=r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44" y="1772816"/>
            <a:ext cx="5170844" cy="34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iles.faunaevropa.webnode.cz/200000015-b9437ba3d8/k%C3%A1n%C4%9B%20lesn%C3%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6129"/>
            <a:ext cx="3715922" cy="37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559" y="476667"/>
            <a:ext cx="7024740" cy="457117"/>
          </a:xfrm>
        </p:spPr>
        <p:txBody>
          <a:bodyPr/>
          <a:lstStyle/>
          <a:p>
            <a:pPr lvl="0"/>
            <a:r>
              <a:rPr lang="cs-CZ" sz="3600"/>
              <a:t>Poznávačka:</a:t>
            </a:r>
          </a:p>
        </p:txBody>
      </p:sp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/>
              </a:rPr>
              <a:t>PAMATUJ</a:t>
            </a:r>
            <a:endParaRPr lang="cs-CZ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4" name="TextovéPole 5"/>
          <p:cNvSpPr txBox="1"/>
          <p:nvPr/>
        </p:nvSpPr>
        <p:spPr>
          <a:xfrm>
            <a:off x="827584" y="971846"/>
            <a:ext cx="877828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entury Gothic"/>
              </a:rPr>
              <a:t>25. 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15167" y="910294"/>
            <a:ext cx="305224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ŽIVOČICHOVÉ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85545" y="5619752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KÁNĚ LESNÍ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data:image/jpeg;base64,/9j/4AAQSkZJRgABAQAAAQABAAD/2wCEAAkGBxQTEhQUEhQVFRQVFBUUFRYWFRQUFRQWFBUWGBUUFBYYHCggGBolHBYUITEhJSkrLi4uFx8zODMsNygtLisBCgoKDg0OGxAQGiwkHyQsLCwsLCwsLCwsLCwsLCwsLCwsLCwsLCwsLCwsLCwsLCwsLCwsLCwsLCwsLCwsLCwsLP/AABEIALcBEwMBIgACEQEDEQH/xAAbAAACAwEBAQAAAAAAAAAAAAACAwABBAUGB//EADkQAAEDAgQDBgQFBAIDAQAAAAEAAhEDIQQSMUFRYXETIoGRobEFMsHwFEJSYtEGkuHxI3KCorLi/8QAGQEBAQEBAQEAAAAAAAAAAAAAAQACAwQF/8QAJhEAAgICAgICAQUBAAAAAAAAAAECEQMhEkEEMRNRImFxgZGxFP/aAAwDAQACEQMRAD8Ax00RKNrQEFRq+Cd0gM6okoct0yLKKhTpVUwmgKy4BKHiiFsqNEKmV0XaIYUUJQvcQjLktxlSK6CZUTWvSmtUKSUi+2uizIWtTWNUaRGPPBVnJWqlTTfw4SbqzAaZRMZC2lgQOYFEomUvU1THEKmvUSQrIp2SKrUQh0pB0URCJtVEGDdCWhRWQ4hX+KKB1MImQssLZQxLlKtQlQuHBW1sqDYmCoGFP7NAgqA7BCLJkoMgSDQbHhH2igYIS4USTQSigKiaGhWYonmyBqaTZZZizNJTw1JdUCMVLJFMImENilvdKpoVRexzWhQtRNarMoGmCGIhTRspFC5hlBUH2asAIqTeKlYALQ0kCAmBBSctNSmQBzbm9SPoo0toSHFMJKGm6604ijAYf1Nzf+zx7NChRmyc0zs0ouRMqqZWmQ0wEEKVqyW2opFop1MkptOihLkwPsploVVako3EpLqZQYYYCgCW50Jb6qtganwgbXhZxUKZ2crfonfQ91aUp6EMKjwUFsKmZTezQ4Vq0FqWaS0JyoCU8tSg1QMXmKtGVFaLQsIKqjZKZ2awc0ZexRxC0mmhFIFJriLEI2FC6mE+g0KsY6KcSm4emSo5yulXhFm01Y11kh6p9UkqjdSQNhhBUeqylNZTCTDTYmnUj20McYlbfiOPb/xAamlBsYlrnAidOC2/D8GypTFMn5i5ttQc5IcPTyXLx+CNJ+VzgS05TG4c3M1w/sIjiU8Tr8bS/gFlSxMgAECSYAzTE+SbicbmMzDQGtbPBoAB8dfFcz4jgi8MEkN7QF0fmDRmg8dvNepwHwMsh1UXImIBDWxcHnsVcbBQbpHEyEoajCttKnYKPpLNBwoxUmSm9mjywhdUTQ0NyiEDSgNVUHp4kGYQvISxqo4XVQhjDAqVcKAgNWFbqyh0UzConiEt2IKjTOqaLRTnQlmopVYUAw5RRhphUX3RV6pCpohC661SGi6eIWpj5WdjQjDoUKDLFEg4lRVBovtgFTq0oRRMq3UyFmjGygSURaVGtITADupIkhbKRTCIT6RRVgEPZric99dW2qjfSBVimIRxMcGE6oIQ0TKssEK6dk0aUWMcUt7+CW96rMlRKjufAfiJY6HARsTAI/8ALZP+P/De1PaAkZgzLAEk0pLW+JdH/kVxKVSbL01IPrYVhrUxSqsBDmF1ssAioIJ168zGi6Qg2ztGVRo8tTpumnUMZMw7QB0hrSLEa3MRwvO0L1/x34ozsWloMunLqBHHX6Ly/wDU3xBlCh2VKnUqucGudVYP+OiQQWB5A0EExYea5Hw2qXU2uccxIAF5gNAaG+AHnK1OLir6L5El+p16VaAB4JjsQsTaydnBC42jnyTE1K5JS6lZHaVTwFsdChVK00BZKsn0jYxsJUBQ1TQyUpplMYYWWaSKfSVkBDVcSkdmZRRMa5oULwEs0yr7BF0ZsI1AgOIUqAAJAK3ZchjLlOqU4CXSKe+pZDYckIp0yU11NCyqjNULLYOSEdioiNVWqzNmljggfUCztcqWjqpGg1FT32QtQ13KHRDiQlHEEoBSTadP0Toy2WCilSFGq0KYIaUYolX2sI/xnJA6FmjKoMjVNpVZQ176KsnQDXAInf1kcKTT/D9r2ghxc92d7XHK1lMRAAvc6wQltolOxLXdi4NFPO0ZmOdTaX2vla+JbvEb9VvHkjF2zKTekePrfGn9k9rXuDKhPdvdtwM3hA8Fp/pescrmkGCczTtP5gPQrzZBBg2i0X13md19L+D4NrsFQDL9zMSP1OJc7yMjwXTPNQj+50x4/kdGKCU5tEhMqODfmsRrCdSJM+i8E88ErNx8ObdUZBExInhuiyLe3BamFG0ToAFyXlr6O3/A+mYxRJTqVOA7mI9V0BglTqECVzflT6R1j4UF7dmDs43RCnz9EAEnp9FpbTnb0XN58n2dF4uL6/0R2RQmxutj8LbgfvglPw1vv/a7Y/IldM5ZfDi1+OhBcg7RBRfJI0I1CcKK9q2j5koyTpiSJVikoWwUQqLRJIFwSiCmueqDllg6FdmVHMTH1FTqgQY0CKaisPURbKxtMAlNc3QcCY9Fmw7VtxDR3YHE+ZI+ibZ1TFMYERYIV5CGEfub7OlNpUTAncpYnPqUyrp0yAV0a1LK4jogqNsgGkZW0bHwRCjZNBgeKuu5QaRjdSRNpI2lE0wlBZVNkJzKSousqZXhZci5mhrIROpg20m3Tmsv4jVSlWJKOVoVko5eL/pVlZxdmLXH5oAIdz5bL0HwbAikwUmzkbm1udZM+aXhzA5gkmdI+ui6WHqiJG416rz5JTX4t66Pp4JQmuSW+zhfFKM1QPE8yYXQwdGImxWemA+o937yB0Fv5XVos3heWW3R7EU+nZBhW6yOnNbK7R3ZhJc2CpRJs0grMXZjEW5LQ2HBZ+1DJkX2N/Vb4mbM9fDZSLa2TG4a0hHjMQKjWxIIN/EarZg2WGn3yWVC2avQmpRBGnosD6gbMjT1XbrEfdl5r4zVs6OGwH1XZR3RylKlZwMLjDUxFVwAAFhGl9utgujnKXR+GdjTkuEkBxAuZJiDw/wpsve0uj4s5XKwHORTZU6mlvsmjJZujAUpOCYCAgEhRpEqxhyntqi/RB+IUkapAjDFWiOIKiNFUToUMPrG48vuE/EtAcQRcGPeI8SqNSPXyMH6pfxTEXtbU84kHVYuzk5sbTs0W3cfIBNrC44m/mAY9VldUkN8RygmU19cdJAHSWt0Q2aWRhVxL5AsZ15ysmIkAAan+Vsp1fY6/VQkSCQCLeUX8U2XOzlVqbgB4lSqC6DpA9l0sRhRnAB032O6tlET10++CrBs5FRsHroiqUiPKfBdHEU2S1o1AJPTUe5CJtMRB4ekj/KbCznUWyDxiyU2mb8l0208maL3A8JVBgM2vafFFlezBTom/ROwuFMOcCLMJva/Ac1tawNtuZjyWrD0hlDeQkxxt9VdaFUc8sOWeX1Kz4asRHA/yurimgt4RIsNh/pZqeDu2dBKKTVGo5HF2mcrFuNN5qM0JGZv6SdPvivRfC8U17b6rNTp98nKHWuDoVrpUGOIytjiOB4LzThWz6+DOsnr+gMbOUxfKCbclnGODi0cRKd8aq9k3NpFuErHj6TW02EEMdla3jEjSAhRtHWUqZt/FNZEnW3kCfYFVTqh8EwGmLmT5ALyXxPHBhANTORIAi5kRtrqupg/iVfuHsiQBEEho6mb/wC12WG0cJeQoneeWOlrOMAxuL7rR8Oq7HULFUrGrka4NbNiRfUWgracNliDPM6mNzx2XOePhtHTFnWQ2YltjC8tiBNSIvrodl6Om+ddVlxtMZswGxvumD/JMs18HRwHUczXRqXNF+U/4Wd1MiBveV1qdKGCRufQf5SH04iR18dl6mz4knYunRyhxcAQQN7hZcRh/lHL791voUyARxug7OZjh7iP4SmSOP2cFOLbJ5w8RO/0Kd+F91M0jnsGvRMpskeIXRo4IEDnPpsgbhjf73sqxToQGKLcKBVI5ByRMa0y3SDl3H6Wgzw0QCmXEuN7BscZa3Mb9QrrsgAgnvzxmM23ihqsMiJhubfUH6/4XJujDQxwAEawNfOY8ShyXB5N/wDgfwk1zOk6Nk8r6nnYKqhcc5AMiCP+sQfvmpOwo3U6jYMg6GI9CeSIOBu2YtryMFY6gsOnTc3Qufw7pBy23iLnlfZIHRrPBjkJHMRHmk5hlHU+9kjDyQRN9ut9tp26K6fykgi3126KvRUT8QM3MNidtdfRPw9aZ0zQRHp7gea5FWrlAJ6Twk2/ldHBsOcOmwBcQeInK09TlHiokbagJDRubdTYfQrKw5QSLCDPOP8ASZh8V87jLsjAdLyconncyhxgBaCCIcBtOtj1uFbFmyg4FoJaXEmxBAGw4SSp2kEAiO6B0IkyfRKo1ntEAlre6OVrN8bJLK5ktce8bXM2ncpK9DHOJkfu9ybJdPEzESNjPEOIj2UNUAzO4nkTfT71QtIJ01Ijjq0x6x4LPoqH06stLuceYE/VbPhh73QT46T7JGFaIcGiYBfPPvAfTyRfC9SZ5dBAjrqhu0ejxlWVGL+p8IcSTSzZIAdmG0ERI8z4Ll4L+mhVc41XvN7QZETZongIC7VcnvvFyXFv36hTC18rgCIPHr9+q1BtRo6ZM9Zn9ehDv6Pp0yK7HucWgyDBF9xwIQ1ap0jvc9Da/juvRYLGtkhxgGxmAAePQrk/FGZC8QJDmuYeW3hb7lSk37LyoRaU4mMMOXvWg+Um31Tu3daTYAX9P4SaWJztcRwBPKbwhzzqDtbxTdHit9Go/FhSg1T3ScrnHRpPyk8je/RdZ7WvZLTzG4IXEoE5hNwPEERGnmlYmjUwzs+GAdTJ71AmAN5ouNmn9pseS5yiro+r4mWUob3Q+q8juusRJ6zw46KqtOQG/uBnof8AKcarKrJE3Ei0OEidOKyNa42IiGA+JnN7AqhJ3TOPlYIpfJENwyuI4zfpqjpU40PH2QNqAtg63PS0+wVF5uJi0+mnoV1PAPa0ZuRuPIT6eyF1MTyFz02RU3AZcwcWkSMpANr7ghMxDZ+TdrwJ4AggH+6FXoQaZj3HidVVYwbcAsterlzH9IAhG0GWyLObx0QQx2JEqLFVoEklUrkjJse35RMw1pMDUzn000cd9lCBcG1uAMn380GYB2sGYPOLRfTglNeMwJEai3nHqsSaOto00mNDiLxFydxB/j1RNYACLyZ99PRL0NjaZ5CSSJnyTO2n74I0WhQbLjIsACOm08LEpbaPeAOgdm5a+t04un1n181QHe5Xj1Tf0Bmc86j5jY7D5tRw1myvGNJbbQgSflOm33v0UpRwneNDN9DsbBanhrhA+V2nIzryEX6FKLRy6dDOCYMFx5z3S4TGmhW0EFk3B+SDYzmab25HzlHg3BuZmh1bwJb/APmUBqlwBJB0mby4zEbjWOi0FDXMjMAbOg+QOWY2He81dZg7jhEAEkCRBzAOt09wgdXHejbLbQAd0GDwvqmvfADiCT3ReZI3cR4Azvcqb0RprkFkA37o5ACmSCXctf8Aa5eJY6RExIkxpOp8tuWy3vrtBtM6HgYBiecD0SHEAXIiSSJ42EE+AWeS9jRkqUILybhwa79wmGnwFltqUXZi4aguGxMBziHD2TcM2wBGU5gDJGluHOfRNDtxE6+ANwR1BTYxSJo6QDBLA0T+uDccs0eAS8Q91KbfkJiLzsI48uS0Fl2kQRa+urdINxEcPZKqnM5xNtCAf+tiOBkE+AUzpBuErMwZZsng8gcXOJnx+iYGMMlzsrmnTKXjugElz22E6CJ8FdVkkEuyzGUb5SRJiZsC7yUY9gtlbmLhMkkWE6TwvvKfXs58WEagbUBI5zvcWn1Tfj4NSmS3XQHrDfdZXVzINpg9MwaSI6KYN8tLHXLg7KTaHagW04Sit2dscqi4S7OZgw5tMOImQ2YsJbAcPfyK2NqXzE935R11B9lixGILAW3yNNiS0SA6GgA/9duaz1cU5rIaDaHweJjQHTUDxW+F7PO1R1KJ1A1OXfmbjnIA8Vp+OP8A+MMFi+08BBzOvwErjYH4iKz2tYLBwBcIiBfMCOYPiEz+oMY4YsENJYxpbAEgueBmB4Qwm+26z8TcqPThn8eOUvvSNeEyg5Q7uhsiNoiJ6XEpbPibKrnsouD3BlztJJ80NSkMmZp1YXRGrYu0dCdORWDBfDG4SHUzLXzN9jcAHkrgqd+wjKTxOP8AJ1H1IIJA3uBEzl+h9014zA/zrH+ysFbHUwwlxMfJEGS5oLTlETM7cgjweN7SLajSzYOQEgDY+W6VF0eXs6FWlZkaW8BlBVh0ggm5Nv59Ak1a9xewsfMR7JjnXaOdz0lvuUCZqzczSP3ZSTrYkBNk2NwBBHuqcJc8Sf1/3CPQtP8AcE2g6fMHrJGvgnQULa5huXEa2Do36KJNdwLiQDBM2EC97BWs3EdlmsAS4DYyOd80e6tkBogbk+Fro3Ml/I28j/lVU1MWvHgDP8Lm9mhmW3CRtzSbz4WGn3ZMe+0D9V/G8qUXaeKCBDbniB9J+qW11z0WhrrwbbGd49/8LNWZ3pGht/8AVuvyqIzvxEaCTHDQ3knhYBPouIEkQIFxHdO54aBvklUaADpnUDUa8YPMStTBDWiJ/VEm82W00FMZhSADUBOYOIgx8pBHhqR4hBiKHfIIEkwNIJdBJ850V4d/z8HS0nqbHkQQD4BDhB2j8pmZtH5TkJaed2xbaVpMiYdjcz5GrfCZnxMQjpsOZ5BOwbMWIYe7GlrJQu6QbTm/9gfaQnYc/wDLA+XPN9zx8gj9gsrttHFt35WxEQJLQbccp8wiaIPGGzpqAbeasuMmflLgG35W5Db1TKbvnMaN8JkfwgewHGHDxN51sfqiqXc2TcGLn9Qv99VdM3Ntpnpss73A3B15cbjXRRWa6DjNjodPG5vyBV06pII1n5Z8iL+Sy4Ce0mLESOMhpJny9FbnWZtpE8TYe6eisqpU71wYvyuIP1d5Iq7YMni034yQfSfNSA4w67gSR6kDrdKqPzADgwEz1PrAnxCnJlYzNlMOv3ZHkRHlfxS8joe3MAcvzGZadRadYuYRYiTDo5A8ToB4qizQ6CSDsJIkxyl3opMULqfD2vZ3i7KCCCIcQQOB1vKfhsA1tN2ZoqgjLElpbqSL7aAhJZhgWNEOkEwcxJc2AGg8byfBa6FUta2eJb1k2n+0hdFL6N2mYcH8LbQdUe0WdJaItlPeDbCLEn7CZi8P2maAZIDc2b8wykacS3X9qc9xcCSdARf9wiRbmFVKkQw6h7XMeRGmUEEkzcnn+lXLd9g2qrozfE8JApZCY7rQZY6TAaZiCJy3t+Y8YR/FcCHYdoJbbIJh0EixBEfc8ldekC3QTzJi+mbiBZXUnI4OO4OlpBs0jjHspy7LlVr7ONX+BPLW5qjS8wDIqNl1g0iW3loI56rTgaAZVDmQWkAOmYIs0GNJkDwK6NOsQJkC4Js3QcbcTqVhw9Uw2RGXUQNdwR126JeRtHOkC+tM5o1MHQkkNPpPstbARTLzqJtqCC7MCBtawP7uqRWpQ1pFpe48b5WtJPOQtdQ9xwizcnEkjMfy9PqsOarQ2DQpDMXfMe8YFp7kEN9FpZRtrrlE9AP4KRhq4ItoWudIvHdmfFKp15LWutcuF4uCZbA4CDHMcVeysfTpkgWI5axxUSu9+si5sGugXUTwRmh9IaE6jRR5V0xdLLpJtyXE2VUAFuP1QAfX2TqjJc3z8kuqOGs3jgmiCa7S17+qpoN+RR02/VCxnzA3JEzw5e6GIuo0Ipyi+pHieHipVp7WsPSJVFhLRc5tv5WqK+hrCARYd642m5zeO6VhZa4Ge82IPUgWCE66CQ1pts4NE+qPDVZpyfmLp4GJPHZLRllRlaTwOVvCXQTZaMLrJ2bpx8kg0yTyafeLrRh7CeTkaBAdqXAu1Ga4gXBuAOAH0TGGxPMHwg2t/wBvRZaThBAJvtw5dNVo7QgDoB62++SrEHIA47gh25sCET2jva3g6Wm0kK2G55+51TaTIB5eqUyF1LEGTaJ4Rp9Ut/zQdiIFjporeTN7g25DeR4qOFwfMqAjhEEWnTkSDp5JFRpzQ0zpYXg6wRqnNdMcr/zCF9e563t0uqiDptlh3gyBva7R6JeGqEWdMOgkERcEHROpABt9/u8Kni0RaBHhH0RRBVGkOaCQRy2AmPcIqsQ031dzsY9plGXSA7bnre6WHSALWv5j7C0isJo+YH8zeNwZBPQQB5I305OZrvmNgLyNDPkqq04s6zsouLd43APgUr8rSPynbkOnVZd2NlYqnmcGiW5r9BeZ80pjQWmTJNoO5gAk+EJzgSc+gu0cTa1uqXMPaBr0v8wN1WXYmpJADYtxm8SdfEaoKdCxqDa5kHTMbX3E+i0VXwGZovJ463gxvcJgpy2JsRw4OB8zCrCjPiTYNGsl/wDdAjxHtCThnSXDpJ1kSXGZ4X8FrpslrzE2JbNjqJ311t/tXRY033Jsb6Qcx8RPkkjI2gA0gEiztbGwkzpaVsFEttrlmDFyYEzxmddUNZhBa2znZj0IJv4QmVza2oLvaLeEJ9kKbiKosHCNu6P4VrRl5jQbclF0shAJF0iq4yoovO0bHZpgdED7E81FFIi22Mqp53NpUUUyojnagiYBPXkUOGacsC8Axy5KKJRley6rpg7mxQUwYEfqPlooorsDTVgSB48+CF05W7GCOOqiiiM+EZBIOt46CFqqWGmyiipehQoOgeq1kgNDeIKiiETMb8RcQjoVQX+u6tRK9ANa0AnoD5hZnN7pG86qKLS9C1slIZh6enBOpuvfmqUWvaMkY8FvLhz2Qhhhw394uoopESmS4gknumQOPdsnU6wFM2ETJ1vx+qiiiE0yXSW2EnqYFo4aLPhTLmHckttpx9laiKNR9jYEFx0gwOsT7BWcSIyDdwg7wSDvyUUWUZBxFaxYNm5fExdZqFeAdZBAgRGpB+qpRHQnRMFskkZjPHKNLenklUxbQzERPGSb+Ciim9kJOMAtf/d1FFF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7652" name="Picture 4" descr="http://www.naturfoto.cz/fotografie/sevcik/kane-lesni--kane_dsd56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7"/>
          <a:stretch/>
        </p:blipFill>
        <p:spPr bwMode="auto">
          <a:xfrm>
            <a:off x="4445760" y="1772816"/>
            <a:ext cx="4100953" cy="37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Austi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230</TotalTime>
  <Words>71</Words>
  <Application>Microsoft Office PowerPoint</Application>
  <PresentationFormat>Předvádění na obrazovce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Austin</vt:lpstr>
      <vt:lpstr>EKOSYSTÉM POLE</vt:lpstr>
      <vt:lpstr>Poznávačka:</vt:lpstr>
      <vt:lpstr>Poznávačka:</vt:lpstr>
      <vt:lpstr>Poznávačka:</vt:lpstr>
      <vt:lpstr>Poznávačka:</vt:lpstr>
      <vt:lpstr>Poznávačka:</vt:lpstr>
      <vt:lpstr>Poznávačka:</vt:lpstr>
      <vt:lpstr>Poznávačka:</vt:lpstr>
      <vt:lpstr>Poznávačka: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EKOSYSTÉM LES</dc:title>
  <dc:creator>a</dc:creator>
  <cp:lastModifiedBy>a</cp:lastModifiedBy>
  <cp:revision>26</cp:revision>
  <dcterms:created xsi:type="dcterms:W3CDTF">2014-12-09T19:10:44Z</dcterms:created>
  <dcterms:modified xsi:type="dcterms:W3CDTF">2015-04-15T19:56:18Z</dcterms:modified>
</cp:coreProperties>
</file>